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21959888" cy="3294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1A"/>
    <a:srgbClr val="D9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5"/>
    <p:restoredTop sz="94684"/>
  </p:normalViewPr>
  <p:slideViewPr>
    <p:cSldViewPr snapToGrid="0" snapToObjects="1">
      <p:cViewPr varScale="1">
        <p:scale>
          <a:sx n="44" d="100"/>
          <a:sy n="44" d="100"/>
        </p:scale>
        <p:origin x="675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21959888" cy="537556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855" y="-1"/>
            <a:ext cx="20413898" cy="3493009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80738" y="3840479"/>
            <a:ext cx="10202862" cy="1331595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6289" y="3840479"/>
            <a:ext cx="10013631" cy="1331595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4" y="28305125"/>
            <a:ext cx="21945600" cy="463550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938" y="6866228"/>
            <a:ext cx="6325806" cy="49661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9938" y="5988407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3260676"/>
            <a:ext cx="6325806" cy="623814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9938" y="12382855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7754810" y="15205927"/>
            <a:ext cx="6360033" cy="429289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54810" y="6866228"/>
            <a:ext cx="6360036" cy="777052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54810" y="5988407"/>
            <a:ext cx="636003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54812" y="20925994"/>
            <a:ext cx="6360034" cy="451530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54811" y="20048172"/>
            <a:ext cx="6360035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36092" y="20065737"/>
            <a:ext cx="6360034" cy="5375562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864146" y="6840862"/>
            <a:ext cx="6325806" cy="77958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866496" y="5963042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864146" y="16070794"/>
            <a:ext cx="6319454" cy="470186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866496" y="15192972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864146" y="22335838"/>
            <a:ext cx="6319454" cy="310546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866496" y="21458017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34367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96042"/>
            <a:ext cx="7082635" cy="7686146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42847"/>
            <a:ext cx="11117193" cy="23409194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82187"/>
            <a:ext cx="7082635" cy="18307975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65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96042"/>
            <a:ext cx="7082635" cy="7686146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42847"/>
            <a:ext cx="11117193" cy="23409194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82187"/>
            <a:ext cx="7082635" cy="18307975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26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473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53783"/>
            <a:ext cx="4735101" cy="27915657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53783"/>
            <a:ext cx="13930804" cy="27915657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60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21959888" cy="5375562"/>
          </a:xfrm>
          <a:prstGeom prst="rect">
            <a:avLst/>
          </a:prstGeom>
          <a:solidFill>
            <a:srgbClr val="FFD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855" y="-1"/>
            <a:ext cx="20413898" cy="3493009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80738" y="3840479"/>
            <a:ext cx="10202862" cy="1331595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6289" y="3840479"/>
            <a:ext cx="10013631" cy="1331595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4" y="28305125"/>
            <a:ext cx="21945600" cy="4635500"/>
          </a:xfrm>
          <a:prstGeom prst="rect">
            <a:avLst/>
          </a:prstGeom>
        </p:spPr>
      </p:pic>
      <p:sp>
        <p:nvSpPr>
          <p:cNvPr id="58" name="Espace réservé du texte 27">
            <a:extLst>
              <a:ext uri="{FF2B5EF4-FFF2-40B4-BE49-F238E27FC236}">
                <a16:creationId xmlns:a16="http://schemas.microsoft.com/office/drawing/2014/main" id="{00C5366E-367B-9141-90E0-2182C215B2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938" y="6866228"/>
            <a:ext cx="6325806" cy="49661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59" name="Espace réservé du texte 27">
            <a:extLst>
              <a:ext uri="{FF2B5EF4-FFF2-40B4-BE49-F238E27FC236}">
                <a16:creationId xmlns:a16="http://schemas.microsoft.com/office/drawing/2014/main" id="{3D6A8427-9549-B64A-9B7A-2D57D692B2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9938" y="5988407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0" name="Espace réservé du texte 27">
            <a:extLst>
              <a:ext uri="{FF2B5EF4-FFF2-40B4-BE49-F238E27FC236}">
                <a16:creationId xmlns:a16="http://schemas.microsoft.com/office/drawing/2014/main" id="{E5C2C554-69EB-004E-8B99-A6B7B42A56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3260676"/>
            <a:ext cx="6325806" cy="623814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1" name="Espace réservé du texte 27">
            <a:extLst>
              <a:ext uri="{FF2B5EF4-FFF2-40B4-BE49-F238E27FC236}">
                <a16:creationId xmlns:a16="http://schemas.microsoft.com/office/drawing/2014/main" id="{95465284-9FF9-5F43-AF60-B1031CDF4E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9938" y="12382855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2" name="Espace réservé du graphique 34">
            <a:extLst>
              <a:ext uri="{FF2B5EF4-FFF2-40B4-BE49-F238E27FC236}">
                <a16:creationId xmlns:a16="http://schemas.microsoft.com/office/drawing/2014/main" id="{867E8F90-68A2-7D48-B64E-4A53D3E302D2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7754810" y="15205927"/>
            <a:ext cx="6360033" cy="429289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3" name="Espace réservé du texte 27">
            <a:extLst>
              <a:ext uri="{FF2B5EF4-FFF2-40B4-BE49-F238E27FC236}">
                <a16:creationId xmlns:a16="http://schemas.microsoft.com/office/drawing/2014/main" id="{EBE56B16-4F7F-FA40-90F9-CDA1C70C8A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54810" y="6866228"/>
            <a:ext cx="6360036" cy="777052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0F62EF6E-2489-A34B-951B-AB865D46B2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54810" y="5988407"/>
            <a:ext cx="636003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653ACF02-8FC9-0249-8695-67D85BE56D2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54812" y="20925994"/>
            <a:ext cx="6360034" cy="451530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43729F5B-C775-EC43-84C6-5E11EC585EC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54811" y="20048172"/>
            <a:ext cx="6360035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67" name="Espace réservé du tableau 40">
            <a:extLst>
              <a:ext uri="{FF2B5EF4-FFF2-40B4-BE49-F238E27FC236}">
                <a16:creationId xmlns:a16="http://schemas.microsoft.com/office/drawing/2014/main" id="{2445DDBD-05E3-9445-876D-3AA2570001BD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36092" y="20065737"/>
            <a:ext cx="6360034" cy="5375562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8" name="Espace réservé du texte 27">
            <a:extLst>
              <a:ext uri="{FF2B5EF4-FFF2-40B4-BE49-F238E27FC236}">
                <a16:creationId xmlns:a16="http://schemas.microsoft.com/office/drawing/2014/main" id="{57F327FA-7C8E-484C-B5B6-9B6A2E057D0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864146" y="6840862"/>
            <a:ext cx="6325806" cy="77958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A6F4C4BF-430D-284B-BF95-1465773407E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866496" y="5963042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0839078B-7F68-0248-9A0B-45CF3D8A893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864146" y="16070794"/>
            <a:ext cx="6319454" cy="470186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31BEB08A-0EDB-B14C-8E8E-E87E6EBADA9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866496" y="15192972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DC3B3ADC-1A3D-1F4F-981C-0F5E06453F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864146" y="22335838"/>
            <a:ext cx="6319454" cy="310546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3" name="Espace réservé du texte 27">
            <a:extLst>
              <a:ext uri="{FF2B5EF4-FFF2-40B4-BE49-F238E27FC236}">
                <a16:creationId xmlns:a16="http://schemas.microsoft.com/office/drawing/2014/main" id="{A5C08D03-2176-5C4C-B882-9A6DBD62B45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866496" y="21458017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186851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21959888" cy="5375562"/>
          </a:xfrm>
          <a:prstGeom prst="rect">
            <a:avLst/>
          </a:prstGeom>
          <a:solidFill>
            <a:srgbClr val="D9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855" y="-1"/>
            <a:ext cx="20413898" cy="3493009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80738" y="3840479"/>
            <a:ext cx="10202862" cy="1331595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6289" y="3840479"/>
            <a:ext cx="10013631" cy="1331595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098011" indent="0">
              <a:buNone/>
              <a:defRPr sz="18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18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18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18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4" y="28305125"/>
            <a:ext cx="21945600" cy="463550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2A088F9-3E2E-7E40-A3E6-040652F326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938" y="6866228"/>
            <a:ext cx="6325806" cy="49661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DD0A6D66-9571-B84F-A5D0-71F43CE08D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9938" y="5988407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2F092019-F0BB-B546-81BF-2AF22E3CD3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3260676"/>
            <a:ext cx="6325806" cy="623814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D36EDE91-A435-2441-87C5-F74600364A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9938" y="12382855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D7525C03-DF22-9C4F-9FE1-976A312921E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7754810" y="15205927"/>
            <a:ext cx="6360033" cy="429289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423269F2-22F0-1F47-A52C-FEE99B590A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54810" y="6866228"/>
            <a:ext cx="6360036" cy="777052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9F178B0B-296A-654B-929F-AE08F5BD6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54810" y="5988407"/>
            <a:ext cx="636003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D703F07F-DB70-9442-9F7C-0BB149FC035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54812" y="20925994"/>
            <a:ext cx="6360034" cy="451530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FD795996-9029-0C40-B218-6D1ADC6260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54811" y="20048172"/>
            <a:ext cx="6360035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39632A00-996B-6C49-AC65-B44BD891F53D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736092" y="20065737"/>
            <a:ext cx="6360034" cy="5375562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CC220ED4-3E0B-0242-8F66-B8B399DB2A4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864146" y="6840862"/>
            <a:ext cx="6325806" cy="77958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186D4675-A3F1-894A-89BE-5A412AA0F5E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866496" y="5963042"/>
            <a:ext cx="6325806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0D353A86-2A30-CA48-A02D-1ABEBE5A72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864146" y="16070794"/>
            <a:ext cx="6319454" cy="470186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E62BE85B-F587-AC44-951F-3FED732D59A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866496" y="15192972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5C41773E-03CF-6D4D-B83E-1306378BFC8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864146" y="22335838"/>
            <a:ext cx="6319454" cy="310546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42097EC6-EEB9-3348-B2AA-FE3FBFFD6A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866496" y="21458017"/>
            <a:ext cx="6317104" cy="612458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13172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60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212290"/>
            <a:ext cx="18940403" cy="13702383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2044303"/>
            <a:ext cx="18940403" cy="7205759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96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68916"/>
            <a:ext cx="9332952" cy="2090052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68916"/>
            <a:ext cx="9332952" cy="20900524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49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53791"/>
            <a:ext cx="18940403" cy="6366998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75030"/>
            <a:ext cx="9290060" cy="3957448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2032478"/>
            <a:ext cx="9290060" cy="17697963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75030"/>
            <a:ext cx="9335813" cy="3957448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2032478"/>
            <a:ext cx="9335813" cy="17697963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86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63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3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53791"/>
            <a:ext cx="18940403" cy="6366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68916"/>
            <a:ext cx="18940403" cy="20900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531087"/>
            <a:ext cx="4940975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531087"/>
            <a:ext cx="7411462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531087"/>
            <a:ext cx="4940975" cy="1753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38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82F40B-D07A-2A41-A729-2687F30943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8BFA7A-49AC-DD4D-BC61-D3FC5776B3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9FB3C3-8D48-164F-ACB4-28AFF32E0D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1078771-CF45-BA49-9DD1-D79B147CFAA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9EB430B-DE41-B14B-A327-CBB61130D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75B2FDB-3177-F543-8E26-B481D14E1C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0CD92A5-5D86-BF46-9ECA-FFE6B7CD9E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2F0E09F8-14E8-164C-9D4D-A2CFFD3D06C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AAC487B-E003-E74C-ADF2-0B5CB4DBCD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03A5C4C-C25F-CD47-91B2-870853D3CE4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CA101E64-BEE7-AE4A-B2A2-BB3086A5C7F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E4122151-7BCB-8C48-803C-11139D099C2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4626FD37-D8C7-1645-A999-2D29F6F02A67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AA5091BA-4363-6244-B030-3BA8A13391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394C00D6-BC9F-104F-B53C-90FF6154268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E3537A6-06F7-A442-B680-DF90719EEF9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9401F139-30CF-064E-BD02-CCE32315D7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4F69F6E1-4D92-734D-BE3A-F9E7F53CAAF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B731BF24-8E59-4146-B3BD-5ACC18BA1A0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FC76B8D-E4F6-564A-855B-BE0CC33168ED}"/>
              </a:ext>
            </a:extLst>
          </p:cNvPr>
          <p:cNvSpPr txBox="1"/>
          <p:nvPr/>
        </p:nvSpPr>
        <p:spPr>
          <a:xfrm>
            <a:off x="687797" y="25893270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DAA61BC-7366-2648-85E3-4F16512CF1E3}"/>
              </a:ext>
            </a:extLst>
          </p:cNvPr>
          <p:cNvSpPr/>
          <p:nvPr/>
        </p:nvSpPr>
        <p:spPr>
          <a:xfrm>
            <a:off x="687797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F7C819-505F-C947-86A2-18A7D727AD45}"/>
              </a:ext>
            </a:extLst>
          </p:cNvPr>
          <p:cNvSpPr/>
          <p:nvPr/>
        </p:nvSpPr>
        <p:spPr>
          <a:xfrm>
            <a:off x="18397130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11C619-88A2-284D-BA18-AED4EA542B67}"/>
              </a:ext>
            </a:extLst>
          </p:cNvPr>
          <p:cNvSpPr/>
          <p:nvPr/>
        </p:nvSpPr>
        <p:spPr>
          <a:xfrm>
            <a:off x="14857326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5B1047-4EF3-9642-AB09-15D2FD38B77E}"/>
              </a:ext>
            </a:extLst>
          </p:cNvPr>
          <p:cNvSpPr/>
          <p:nvPr/>
        </p:nvSpPr>
        <p:spPr>
          <a:xfrm>
            <a:off x="1129252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7C3368-718B-C448-9B7E-0584E0E76B3F}"/>
              </a:ext>
            </a:extLst>
          </p:cNvPr>
          <p:cNvSpPr/>
          <p:nvPr/>
        </p:nvSpPr>
        <p:spPr>
          <a:xfrm>
            <a:off x="775840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1A229C6-C2EA-3B4D-80EB-B67A24206EC2}"/>
              </a:ext>
            </a:extLst>
          </p:cNvPr>
          <p:cNvSpPr/>
          <p:nvPr/>
        </p:nvSpPr>
        <p:spPr>
          <a:xfrm>
            <a:off x="4252598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82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EAB1EE-62EC-AA45-8E34-EBB29ECA33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6B5BD2-F966-534F-9631-5524816A9A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C05E92-E485-0445-BB46-98C206A0D3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15214C4-EEA8-4E48-AFAE-70F79BED67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30F3702-ADAD-1342-A71C-B4D4EDC77F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4BC644C-256C-8B43-B4AE-DAEC114E11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213DC0A-EB6D-ED48-934D-D131A0B11C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D086ACA7-329B-7E43-9FFC-F91B2D4462DA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65BA693A-C5B3-A44E-9C50-179EA0AC7D3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61832442-44B7-6341-8F20-5A94DD19419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2B211009-874D-D344-AE3E-B0B63109FF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06B83A1-E6A4-AC48-86D6-D93B45C15F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7178E6FD-38B3-8D46-9DD9-40EA822C93AF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182BAEF-9C0F-104C-ACB8-3F31368FEE9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BA6E5B42-E3C7-794C-B028-F26C5FE438B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1C814189-A7BC-AD43-A752-3A5C1411097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34609B66-86DD-9E49-B473-500B8321EFB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C0C53498-3CBC-F141-BDC4-AFB7831F41C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C82ED944-AC19-4B4A-A63E-F9111C6DDCF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1A957E9-174D-6144-9AED-21E95A19FCDA}"/>
              </a:ext>
            </a:extLst>
          </p:cNvPr>
          <p:cNvSpPr txBox="1"/>
          <p:nvPr/>
        </p:nvSpPr>
        <p:spPr>
          <a:xfrm>
            <a:off x="687797" y="25893270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E62465-E4B5-C448-94E2-E6DC22EFEAD8}"/>
              </a:ext>
            </a:extLst>
          </p:cNvPr>
          <p:cNvSpPr/>
          <p:nvPr/>
        </p:nvSpPr>
        <p:spPr>
          <a:xfrm>
            <a:off x="687797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96263CD-E8AC-5149-B2EB-ACFBE3ADD3B6}"/>
              </a:ext>
            </a:extLst>
          </p:cNvPr>
          <p:cNvSpPr/>
          <p:nvPr/>
        </p:nvSpPr>
        <p:spPr>
          <a:xfrm>
            <a:off x="18397130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E27FBC6-7D81-6C47-9523-BE023116ABB6}"/>
              </a:ext>
            </a:extLst>
          </p:cNvPr>
          <p:cNvSpPr/>
          <p:nvPr/>
        </p:nvSpPr>
        <p:spPr>
          <a:xfrm>
            <a:off x="14857326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BB3CC63-0FF7-AE41-9EC0-43D3E09A675C}"/>
              </a:ext>
            </a:extLst>
          </p:cNvPr>
          <p:cNvSpPr/>
          <p:nvPr/>
        </p:nvSpPr>
        <p:spPr>
          <a:xfrm>
            <a:off x="1129252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AA55A4-0F13-E24F-9B9D-E1B40265301A}"/>
              </a:ext>
            </a:extLst>
          </p:cNvPr>
          <p:cNvSpPr/>
          <p:nvPr/>
        </p:nvSpPr>
        <p:spPr>
          <a:xfrm>
            <a:off x="775840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B33C134-A5A5-9D4A-A946-C66CE5558DD6}"/>
              </a:ext>
            </a:extLst>
          </p:cNvPr>
          <p:cNvSpPr/>
          <p:nvPr/>
        </p:nvSpPr>
        <p:spPr>
          <a:xfrm>
            <a:off x="4252598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13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53839-F1D0-194D-897E-7EEFF4EA7A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E546B6-74CB-494B-B638-A91BB0989C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F542D2-EE7B-BB4A-B99C-3F35C73887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B64FF6-698E-2645-9B15-A0218B7D97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689BD6F-5262-314B-9F0A-216EE27288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43D823-0E78-E64F-82BD-6B5C4A06B7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6FEB29B-8A14-1540-BE1A-51720B329F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A7DB6C71-135D-FB4F-9A84-1EB459EEB2E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6C4501C9-169F-C444-8581-0FE00A22552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BA8005A-E59C-F648-8028-97E3A4258E4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00CA11A9-838E-7C47-9183-E0629744EC1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C409FFB2-BED4-074D-AA01-6BE3AC0026C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627DC302-EADA-C147-9E30-F3B32687940D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89B9F1F8-8669-464D-A883-200EA5B5D6E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64505F46-9C14-9546-BF17-1D6BB7755D5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9B0CED22-1025-BF47-8217-382C4E05DDA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5EFAE187-09E9-2145-A94D-AE13F18C748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577BDE4F-AC27-E74E-97EA-918AA31EE0A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42924CA9-51D4-A24E-B372-FE5FD82097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A771524-0B92-4940-8356-D4EAADF856DF}"/>
              </a:ext>
            </a:extLst>
          </p:cNvPr>
          <p:cNvSpPr txBox="1"/>
          <p:nvPr/>
        </p:nvSpPr>
        <p:spPr>
          <a:xfrm>
            <a:off x="687797" y="25893270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4C3D3FA-043F-6E42-AD2F-E836F653FF91}"/>
              </a:ext>
            </a:extLst>
          </p:cNvPr>
          <p:cNvSpPr/>
          <p:nvPr/>
        </p:nvSpPr>
        <p:spPr>
          <a:xfrm>
            <a:off x="687797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470927-9831-CD40-AAC9-FDB6928E8696}"/>
              </a:ext>
            </a:extLst>
          </p:cNvPr>
          <p:cNvSpPr/>
          <p:nvPr/>
        </p:nvSpPr>
        <p:spPr>
          <a:xfrm>
            <a:off x="18397130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789409-5015-1949-9017-59CD4B5B942E}"/>
              </a:ext>
            </a:extLst>
          </p:cNvPr>
          <p:cNvSpPr/>
          <p:nvPr/>
        </p:nvSpPr>
        <p:spPr>
          <a:xfrm>
            <a:off x="14857326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6AFA47-4143-044C-AB12-6BA1E43288AA}"/>
              </a:ext>
            </a:extLst>
          </p:cNvPr>
          <p:cNvSpPr/>
          <p:nvPr/>
        </p:nvSpPr>
        <p:spPr>
          <a:xfrm>
            <a:off x="1129252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622A50-EA6E-B248-94C2-0FBE924D16A5}"/>
              </a:ext>
            </a:extLst>
          </p:cNvPr>
          <p:cNvSpPr/>
          <p:nvPr/>
        </p:nvSpPr>
        <p:spPr>
          <a:xfrm>
            <a:off x="7758405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5BC22C-19EB-7F4B-A3E4-1569DD92816F}"/>
              </a:ext>
            </a:extLst>
          </p:cNvPr>
          <p:cNvSpPr/>
          <p:nvPr/>
        </p:nvSpPr>
        <p:spPr>
          <a:xfrm>
            <a:off x="4252598" y="26731475"/>
            <a:ext cx="2792821" cy="1122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7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DE9379E9C8434E9875D1C54DE81F4B" ma:contentTypeVersion="17" ma:contentTypeDescription="Crée un document." ma:contentTypeScope="" ma:versionID="59192e6a22cf8603dcebd2c8e04497e6">
  <xsd:schema xmlns:xsd="http://www.w3.org/2001/XMLSchema" xmlns:xs="http://www.w3.org/2001/XMLSchema" xmlns:p="http://schemas.microsoft.com/office/2006/metadata/properties" xmlns:ns2="4df9d916-1564-4306-980a-6ea9ad762558" xmlns:ns3="http://schemas.microsoft.com/sharepoint/v4" xmlns:ns4="864e4073-4316-4d7d-ad96-39afe302c17e" targetNamespace="http://schemas.microsoft.com/office/2006/metadata/properties" ma:root="true" ma:fieldsID="97a510abac4b01f64d462d5f09d09679" ns2:_="" ns3:_="" ns4:_="">
    <xsd:import namespace="4df9d916-1564-4306-980a-6ea9ad762558"/>
    <xsd:import namespace="http://schemas.microsoft.com/sharepoint/v4"/>
    <xsd:import namespace="864e4073-4316-4d7d-ad96-39afe302c17e"/>
    <xsd:element name="properties">
      <xsd:complexType>
        <xsd:sequence>
          <xsd:element name="documentManagement">
            <xsd:complexType>
              <xsd:all>
                <xsd:element ref="ns2:Tri" minOccurs="0"/>
                <xsd:element ref="ns2:MediaServiceMetadata" minOccurs="0"/>
                <xsd:element ref="ns2:MediaServiceFastMetadata" minOccurs="0"/>
                <xsd:element ref="ns3:IconOverlay" minOccurs="0"/>
                <xsd:element ref="ns2:tri0" minOccurs="0"/>
                <xsd:element ref="ns2:MediaServiceAutoKeyPoints" minOccurs="0"/>
                <xsd:element ref="ns2:MediaServiceKeyPoints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f9d916-1564-4306-980a-6ea9ad762558" elementFormDefault="qualified">
    <xsd:import namespace="http://schemas.microsoft.com/office/2006/documentManagement/types"/>
    <xsd:import namespace="http://schemas.microsoft.com/office/infopath/2007/PartnerControls"/>
    <xsd:element name="Tri" ma:index="8" nillable="true" ma:displayName="Tri" ma:internalName="Tri">
      <xsd:simpleType>
        <xsd:restriction base="dms:Number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tri0" ma:index="12" nillable="true" ma:displayName="tri" ma:format="Dropdown" ma:internalName="tri0" ma:percentage="FALSE">
      <xsd:simpleType>
        <xsd:restriction base="dms:Number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e4073-4316-4d7d-ad96-39afe302c17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i0 xmlns="4df9d916-1564-4306-980a-6ea9ad762558" xsi:nil="true"/>
    <IconOverlay xmlns="http://schemas.microsoft.com/sharepoint/v4" xsi:nil="true"/>
    <Tri xmlns="4df9d916-1564-4306-980a-6ea9ad762558" xsi:nil="true"/>
  </documentManagement>
</p:properties>
</file>

<file path=customXml/itemProps1.xml><?xml version="1.0" encoding="utf-8"?>
<ds:datastoreItem xmlns:ds="http://schemas.openxmlformats.org/officeDocument/2006/customXml" ds:itemID="{9BEF4EA1-67C6-44C0-A3AF-E5A69B5546EC}"/>
</file>

<file path=customXml/itemProps2.xml><?xml version="1.0" encoding="utf-8"?>
<ds:datastoreItem xmlns:ds="http://schemas.openxmlformats.org/officeDocument/2006/customXml" ds:itemID="{5236F45A-1D77-4C70-A2A9-1EC1949487FC}"/>
</file>

<file path=customXml/itemProps3.xml><?xml version="1.0" encoding="utf-8"?>
<ds:datastoreItem xmlns:ds="http://schemas.openxmlformats.org/officeDocument/2006/customXml" ds:itemID="{8BFFB09B-5338-470E-A309-47EA4B4871A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1114</TotalTime>
  <Words>18</Words>
  <Application>Microsoft Macintosh PowerPoint</Application>
  <PresentationFormat>Personnalisé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Overpass</vt:lpstr>
      <vt:lpstr>Overpass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Judith Lecours</dc:creator>
  <cp:lastModifiedBy>Judith Lecours</cp:lastModifiedBy>
  <cp:revision>12</cp:revision>
  <dcterms:created xsi:type="dcterms:W3CDTF">2021-04-26T19:30:25Z</dcterms:created>
  <dcterms:modified xsi:type="dcterms:W3CDTF">2021-04-29T13:03:11Z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0x010100E0DE9379E9C8434E9875D1C54DE81F4B</vt:lpwstr>
  </property>
</Properties>
</file>