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62" r:id="rId2"/>
    <p:sldId id="263" r:id="rId3"/>
    <p:sldId id="264" r:id="rId4"/>
  </p:sldIdLst>
  <p:sldSz cx="32940625" cy="219598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222A"/>
    <a:srgbClr val="FFD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65"/>
    <p:restoredTop sz="94684"/>
  </p:normalViewPr>
  <p:slideViewPr>
    <p:cSldViewPr snapToGrid="0" snapToObjects="1">
      <p:cViewPr>
        <p:scale>
          <a:sx n="61" d="100"/>
          <a:sy n="61" d="100"/>
        </p:scale>
        <p:origin x="3024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0" y="-1"/>
            <a:ext cx="32940625" cy="375228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7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3811" y="-2"/>
            <a:ext cx="30621584" cy="2640431"/>
          </a:xfrm>
        </p:spPr>
        <p:txBody>
          <a:bodyPr anchor="b">
            <a:normAutofit/>
          </a:bodyPr>
          <a:lstStyle>
            <a:lvl1pPr algn="ctr">
              <a:defRPr sz="9600"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471504" y="2817335"/>
            <a:ext cx="15304661" cy="887709"/>
          </a:xfrm>
        </p:spPr>
        <p:txBody>
          <a:bodyPr>
            <a:noAutofit/>
          </a:bodyPr>
          <a:lstStyle>
            <a:lvl1pPr marL="0" indent="0" algn="r">
              <a:buNone/>
              <a:defRPr sz="2400" b="0" i="0">
                <a:solidFill>
                  <a:schemeClr val="bg1"/>
                </a:solidFill>
                <a:latin typeface="Overpass" pitchFamily="2" charset="77"/>
              </a:defRPr>
            </a:lvl1pPr>
            <a:lvl2pPr marL="1647017" indent="0">
              <a:buNone/>
              <a:defRPr sz="27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7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7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7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4462" y="2817335"/>
            <a:ext cx="15020808" cy="887709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Overpass" pitchFamily="2" charset="77"/>
              </a:defRPr>
            </a:lvl1pPr>
            <a:lvl2pPr marL="1647017" indent="0">
              <a:buNone/>
              <a:defRPr sz="27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7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7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7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717" y="18871671"/>
            <a:ext cx="32919192" cy="3086174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935" y="4811292"/>
            <a:ext cx="9488937" cy="331066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54935" y="4226092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4935" y="9074155"/>
            <a:ext cx="9488937" cy="415866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54935" y="8488955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1632496" y="10370958"/>
            <a:ext cx="9540279" cy="2861861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32495" y="4811292"/>
            <a:ext cx="9540284" cy="51802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32495" y="4226092"/>
            <a:ext cx="9540284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FA2AB194-DF72-F04E-A465-2B06BC074E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32498" y="14184245"/>
            <a:ext cx="9540281" cy="256101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632497" y="13599043"/>
            <a:ext cx="9540282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8B7469BA-BC18-6942-9AA6-95A83CF0FDA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163810" y="13610753"/>
            <a:ext cx="9480635" cy="3134501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4794382"/>
            <a:ext cx="9488937" cy="519713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300281" y="4209182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10947522"/>
            <a:ext cx="9479409" cy="313450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300281" y="10362321"/>
            <a:ext cx="9475884" cy="408296"/>
          </a:xfrm>
        </p:spPr>
        <p:txBody>
          <a:bodyPr>
            <a:no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A2120B2B-91E7-8D43-9040-BE923CFE55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15124119"/>
            <a:ext cx="9479409" cy="162113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300281" y="14538917"/>
            <a:ext cx="9475884" cy="408296"/>
          </a:xfrm>
        </p:spPr>
        <p:txBody>
          <a:bodyPr>
            <a:normAutofit/>
          </a:bodyPr>
          <a:lstStyle>
            <a:lvl1pPr marL="0" indent="0">
              <a:buNone/>
              <a:defRPr sz="36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58190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63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958" y="1463992"/>
            <a:ext cx="10624209" cy="5123974"/>
          </a:xfrm>
        </p:spPr>
        <p:txBody>
          <a:bodyPr anchor="b"/>
          <a:lstStyle>
            <a:lvl1pPr>
              <a:defRPr sz="10247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04056" y="3161822"/>
            <a:ext cx="16676191" cy="15605754"/>
          </a:xfrm>
        </p:spPr>
        <p:txBody>
          <a:bodyPr/>
          <a:lstStyle>
            <a:lvl1pPr>
              <a:defRPr sz="10247"/>
            </a:lvl1pPr>
            <a:lvl2pPr>
              <a:defRPr sz="8966"/>
            </a:lvl2pPr>
            <a:lvl3pPr>
              <a:defRPr sz="7685"/>
            </a:lvl3pPr>
            <a:lvl4pPr>
              <a:defRPr sz="6404"/>
            </a:lvl4pPr>
            <a:lvl5pPr>
              <a:defRPr sz="6404"/>
            </a:lvl5pPr>
            <a:lvl6pPr>
              <a:defRPr sz="6404"/>
            </a:lvl6pPr>
            <a:lvl7pPr>
              <a:defRPr sz="6404"/>
            </a:lvl7pPr>
            <a:lvl8pPr>
              <a:defRPr sz="6404"/>
            </a:lvl8pPr>
            <a:lvl9pPr>
              <a:defRPr sz="6404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8958" y="6587966"/>
            <a:ext cx="10624209" cy="12205023"/>
          </a:xfrm>
        </p:spPr>
        <p:txBody>
          <a:bodyPr/>
          <a:lstStyle>
            <a:lvl1pPr marL="0" indent="0">
              <a:buNone/>
              <a:defRPr sz="5123"/>
            </a:lvl1pPr>
            <a:lvl2pPr marL="1464000" indent="0">
              <a:buNone/>
              <a:defRPr sz="4483"/>
            </a:lvl2pPr>
            <a:lvl3pPr marL="2928000" indent="0">
              <a:buNone/>
              <a:defRPr sz="3843"/>
            </a:lvl3pPr>
            <a:lvl4pPr marL="4392000" indent="0">
              <a:buNone/>
              <a:defRPr sz="3202"/>
            </a:lvl4pPr>
            <a:lvl5pPr marL="5856000" indent="0">
              <a:buNone/>
              <a:defRPr sz="3202"/>
            </a:lvl5pPr>
            <a:lvl6pPr marL="7320001" indent="0">
              <a:buNone/>
              <a:defRPr sz="3202"/>
            </a:lvl6pPr>
            <a:lvl7pPr marL="8784001" indent="0">
              <a:buNone/>
              <a:defRPr sz="3202"/>
            </a:lvl7pPr>
            <a:lvl8pPr marL="10248001" indent="0">
              <a:buNone/>
              <a:defRPr sz="3202"/>
            </a:lvl8pPr>
            <a:lvl9pPr marL="11712001" indent="0">
              <a:buNone/>
              <a:defRPr sz="3202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435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958" y="1463992"/>
            <a:ext cx="10624209" cy="5123974"/>
          </a:xfrm>
        </p:spPr>
        <p:txBody>
          <a:bodyPr anchor="b"/>
          <a:lstStyle>
            <a:lvl1pPr>
              <a:defRPr sz="10247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004056" y="3161822"/>
            <a:ext cx="16676191" cy="15605754"/>
          </a:xfrm>
        </p:spPr>
        <p:txBody>
          <a:bodyPr anchor="t"/>
          <a:lstStyle>
            <a:lvl1pPr marL="0" indent="0">
              <a:buNone/>
              <a:defRPr sz="10247"/>
            </a:lvl1pPr>
            <a:lvl2pPr marL="1464000" indent="0">
              <a:buNone/>
              <a:defRPr sz="8966"/>
            </a:lvl2pPr>
            <a:lvl3pPr marL="2928000" indent="0">
              <a:buNone/>
              <a:defRPr sz="7685"/>
            </a:lvl3pPr>
            <a:lvl4pPr marL="4392000" indent="0">
              <a:buNone/>
              <a:defRPr sz="6404"/>
            </a:lvl4pPr>
            <a:lvl5pPr marL="5856000" indent="0">
              <a:buNone/>
              <a:defRPr sz="6404"/>
            </a:lvl5pPr>
            <a:lvl6pPr marL="7320001" indent="0">
              <a:buNone/>
              <a:defRPr sz="6404"/>
            </a:lvl6pPr>
            <a:lvl7pPr marL="8784001" indent="0">
              <a:buNone/>
              <a:defRPr sz="6404"/>
            </a:lvl7pPr>
            <a:lvl8pPr marL="10248001" indent="0">
              <a:buNone/>
              <a:defRPr sz="6404"/>
            </a:lvl8pPr>
            <a:lvl9pPr marL="11712001" indent="0">
              <a:buNone/>
              <a:defRPr sz="6404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8958" y="6587966"/>
            <a:ext cx="10624209" cy="12205023"/>
          </a:xfrm>
        </p:spPr>
        <p:txBody>
          <a:bodyPr/>
          <a:lstStyle>
            <a:lvl1pPr marL="0" indent="0">
              <a:buNone/>
              <a:defRPr sz="5123"/>
            </a:lvl1pPr>
            <a:lvl2pPr marL="1464000" indent="0">
              <a:buNone/>
              <a:defRPr sz="4483"/>
            </a:lvl2pPr>
            <a:lvl3pPr marL="2928000" indent="0">
              <a:buNone/>
              <a:defRPr sz="3843"/>
            </a:lvl3pPr>
            <a:lvl4pPr marL="4392000" indent="0">
              <a:buNone/>
              <a:defRPr sz="3202"/>
            </a:lvl4pPr>
            <a:lvl5pPr marL="5856000" indent="0">
              <a:buNone/>
              <a:defRPr sz="3202"/>
            </a:lvl5pPr>
            <a:lvl6pPr marL="7320001" indent="0">
              <a:buNone/>
              <a:defRPr sz="3202"/>
            </a:lvl6pPr>
            <a:lvl7pPr marL="8784001" indent="0">
              <a:buNone/>
              <a:defRPr sz="3202"/>
            </a:lvl7pPr>
            <a:lvl8pPr marL="10248001" indent="0">
              <a:buNone/>
              <a:defRPr sz="3202"/>
            </a:lvl8pPr>
            <a:lvl9pPr marL="11712001" indent="0">
              <a:buNone/>
              <a:defRPr sz="3202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530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853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73137" y="1169161"/>
            <a:ext cx="7102822" cy="18609990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4670" y="1169161"/>
            <a:ext cx="20896709" cy="18609990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89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0" y="-1"/>
            <a:ext cx="32940625" cy="3752288"/>
          </a:xfrm>
          <a:prstGeom prst="rect">
            <a:avLst/>
          </a:prstGeom>
          <a:solidFill>
            <a:srgbClr val="FFD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7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3811" y="-2"/>
            <a:ext cx="30621584" cy="2640431"/>
          </a:xfrm>
        </p:spPr>
        <p:txBody>
          <a:bodyPr anchor="b">
            <a:normAutofit/>
          </a:bodyPr>
          <a:lstStyle>
            <a:lvl1pPr algn="ctr">
              <a:defRPr sz="9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471504" y="2817335"/>
            <a:ext cx="15304661" cy="887709"/>
          </a:xfrm>
        </p:spPr>
        <p:txBody>
          <a:bodyPr>
            <a:noAutofit/>
          </a:bodyPr>
          <a:lstStyle>
            <a:lvl1pPr marL="0" indent="0" algn="r">
              <a:buNone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 marL="1647017" indent="0">
              <a:buNone/>
              <a:defRPr sz="27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7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7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7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4462" y="2817335"/>
            <a:ext cx="15020808" cy="887709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 marL="1647017" indent="0">
              <a:buNone/>
              <a:defRPr sz="27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7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7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7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717" y="18871671"/>
            <a:ext cx="32919192" cy="3086174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935" y="4811292"/>
            <a:ext cx="9488937" cy="331066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54935" y="4226092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4935" y="9074155"/>
            <a:ext cx="9488937" cy="415866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54935" y="8488955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1632496" y="10370958"/>
            <a:ext cx="9540279" cy="2861861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32495" y="4811292"/>
            <a:ext cx="9540284" cy="51802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32495" y="4226092"/>
            <a:ext cx="9540284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632497" y="13599043"/>
            <a:ext cx="9540282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4794382"/>
            <a:ext cx="9488937" cy="519713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300281" y="4209182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10947522"/>
            <a:ext cx="9479409" cy="313450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300281" y="10362321"/>
            <a:ext cx="9475884" cy="408296"/>
          </a:xfrm>
        </p:spPr>
        <p:txBody>
          <a:bodyPr>
            <a:no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300281" y="14538917"/>
            <a:ext cx="9475884" cy="408296"/>
          </a:xfrm>
        </p:spPr>
        <p:txBody>
          <a:bodyPr>
            <a:normAutofit/>
          </a:bodyPr>
          <a:lstStyle>
            <a:lvl1pPr marL="0" indent="0">
              <a:buNone/>
              <a:defRPr sz="36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  <p:sp>
        <p:nvSpPr>
          <p:cNvPr id="23" name="Espace réservé du texte 27">
            <a:extLst>
              <a:ext uri="{FF2B5EF4-FFF2-40B4-BE49-F238E27FC236}">
                <a16:creationId xmlns:a16="http://schemas.microsoft.com/office/drawing/2014/main" id="{3F65BFD1-ECE3-9540-A532-A469E584D6C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32498" y="14184245"/>
            <a:ext cx="9540281" cy="256101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5" name="Espace réservé du tableau 40">
            <a:extLst>
              <a:ext uri="{FF2B5EF4-FFF2-40B4-BE49-F238E27FC236}">
                <a16:creationId xmlns:a16="http://schemas.microsoft.com/office/drawing/2014/main" id="{6883E1DD-4B0F-0E46-88E2-0C3760C2824F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163810" y="13610753"/>
            <a:ext cx="9480635" cy="3134501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27" name="Espace réservé du texte 27">
            <a:extLst>
              <a:ext uri="{FF2B5EF4-FFF2-40B4-BE49-F238E27FC236}">
                <a16:creationId xmlns:a16="http://schemas.microsoft.com/office/drawing/2014/main" id="{4AAB575D-2DBC-4141-882A-DF641DC7DBE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15124119"/>
            <a:ext cx="9479409" cy="162113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2702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0" y="-1"/>
            <a:ext cx="32940625" cy="3752288"/>
          </a:xfrm>
          <a:prstGeom prst="rect">
            <a:avLst/>
          </a:prstGeom>
          <a:solidFill>
            <a:srgbClr val="D922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7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3811" y="-2"/>
            <a:ext cx="30621584" cy="2640431"/>
          </a:xfrm>
        </p:spPr>
        <p:txBody>
          <a:bodyPr anchor="b">
            <a:normAutofit/>
          </a:bodyPr>
          <a:lstStyle>
            <a:lvl1pPr algn="ctr">
              <a:defRPr sz="9600"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471504" y="2817335"/>
            <a:ext cx="15304661" cy="887709"/>
          </a:xfrm>
        </p:spPr>
        <p:txBody>
          <a:bodyPr>
            <a:noAutofit/>
          </a:bodyPr>
          <a:lstStyle>
            <a:lvl1pPr marL="0" indent="0" algn="r">
              <a:buNone/>
              <a:defRPr sz="2400" b="0" i="0">
                <a:solidFill>
                  <a:schemeClr val="bg1"/>
                </a:solidFill>
                <a:latin typeface="Overpass" pitchFamily="2" charset="77"/>
              </a:defRPr>
            </a:lvl1pPr>
            <a:lvl2pPr marL="1647017" indent="0">
              <a:buNone/>
              <a:defRPr sz="27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7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7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7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4462" y="2817335"/>
            <a:ext cx="15020808" cy="887709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Overpass" pitchFamily="2" charset="77"/>
              </a:defRPr>
            </a:lvl1pPr>
            <a:lvl2pPr marL="1647017" indent="0">
              <a:buNone/>
              <a:defRPr sz="2700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700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700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700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717" y="18871671"/>
            <a:ext cx="32919192" cy="3086174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935" y="4811292"/>
            <a:ext cx="9488937" cy="331066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54935" y="4226092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4935" y="9074155"/>
            <a:ext cx="9488937" cy="415866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54935" y="8488955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1632496" y="10370958"/>
            <a:ext cx="9540279" cy="2861861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32495" y="4811292"/>
            <a:ext cx="9540284" cy="51802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32495" y="4226092"/>
            <a:ext cx="9540284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632497" y="13599043"/>
            <a:ext cx="9540282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4794382"/>
            <a:ext cx="9488937" cy="519713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300281" y="4209182"/>
            <a:ext cx="9488937" cy="408296"/>
          </a:xfrm>
        </p:spPr>
        <p:txBody>
          <a:bodyPr>
            <a:norm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10947522"/>
            <a:ext cx="9479409" cy="313450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300281" y="10362321"/>
            <a:ext cx="9475884" cy="408296"/>
          </a:xfrm>
        </p:spPr>
        <p:txBody>
          <a:bodyPr>
            <a:noAutofit/>
          </a:bodyPr>
          <a:lstStyle>
            <a:lvl1pPr marL="0" indent="0">
              <a:buNone/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300281" y="14538917"/>
            <a:ext cx="9475884" cy="408296"/>
          </a:xfrm>
        </p:spPr>
        <p:txBody>
          <a:bodyPr>
            <a:normAutofit/>
          </a:bodyPr>
          <a:lstStyle>
            <a:lvl1pPr marL="0" indent="0">
              <a:buNone/>
              <a:defRPr sz="3600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  <p:sp>
        <p:nvSpPr>
          <p:cNvPr id="23" name="Espace réservé du texte 27">
            <a:extLst>
              <a:ext uri="{FF2B5EF4-FFF2-40B4-BE49-F238E27FC236}">
                <a16:creationId xmlns:a16="http://schemas.microsoft.com/office/drawing/2014/main" id="{285434C2-C0EE-1644-A4F5-838053B17FF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32498" y="14184245"/>
            <a:ext cx="9540281" cy="256101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5" name="Espace réservé du tableau 40">
            <a:extLst>
              <a:ext uri="{FF2B5EF4-FFF2-40B4-BE49-F238E27FC236}">
                <a16:creationId xmlns:a16="http://schemas.microsoft.com/office/drawing/2014/main" id="{17F6BE57-E043-1643-9559-1D7D87AB654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163810" y="13610753"/>
            <a:ext cx="9480635" cy="3134501"/>
          </a:xfrm>
        </p:spPr>
        <p:txBody>
          <a:bodyPr>
            <a:normAutofit/>
          </a:bodyPr>
          <a:lstStyle>
            <a:lvl1pPr marL="0" indent="0">
              <a:buNone/>
              <a:defRPr sz="3200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27" name="Espace réservé du texte 27">
            <a:extLst>
              <a:ext uri="{FF2B5EF4-FFF2-40B4-BE49-F238E27FC236}">
                <a16:creationId xmlns:a16="http://schemas.microsoft.com/office/drawing/2014/main" id="{8EB29319-A598-C240-93E7-A927261575F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15124119"/>
            <a:ext cx="9479409" cy="162113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9235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0547" y="3593900"/>
            <a:ext cx="27999531" cy="7645294"/>
          </a:xfrm>
        </p:spPr>
        <p:txBody>
          <a:bodyPr anchor="b"/>
          <a:lstStyle>
            <a:lvl1pPr algn="ctr">
              <a:defRPr sz="19213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7578" y="11534026"/>
            <a:ext cx="24705469" cy="5301888"/>
          </a:xfrm>
        </p:spPr>
        <p:txBody>
          <a:bodyPr/>
          <a:lstStyle>
            <a:lvl1pPr marL="0" indent="0" algn="ctr">
              <a:buNone/>
              <a:defRPr sz="7685"/>
            </a:lvl1pPr>
            <a:lvl2pPr marL="1464000" indent="0" algn="ctr">
              <a:buNone/>
              <a:defRPr sz="6404"/>
            </a:lvl2pPr>
            <a:lvl3pPr marL="2928000" indent="0" algn="ctr">
              <a:buNone/>
              <a:defRPr sz="5764"/>
            </a:lvl3pPr>
            <a:lvl4pPr marL="4392000" indent="0" algn="ctr">
              <a:buNone/>
              <a:defRPr sz="5123"/>
            </a:lvl4pPr>
            <a:lvl5pPr marL="5856000" indent="0" algn="ctr">
              <a:buNone/>
              <a:defRPr sz="5123"/>
            </a:lvl5pPr>
            <a:lvl6pPr marL="7320001" indent="0" algn="ctr">
              <a:buNone/>
              <a:defRPr sz="5123"/>
            </a:lvl6pPr>
            <a:lvl7pPr marL="8784001" indent="0" algn="ctr">
              <a:buNone/>
              <a:defRPr sz="5123"/>
            </a:lvl7pPr>
            <a:lvl8pPr marL="10248001" indent="0" algn="ctr">
              <a:buNone/>
              <a:defRPr sz="5123"/>
            </a:lvl8pPr>
            <a:lvl9pPr marL="11712001" indent="0" algn="ctr">
              <a:buNone/>
              <a:defRPr sz="5123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867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760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513" y="5474728"/>
            <a:ext cx="28411289" cy="9134702"/>
          </a:xfrm>
        </p:spPr>
        <p:txBody>
          <a:bodyPr anchor="b"/>
          <a:lstStyle>
            <a:lvl1pPr>
              <a:defRPr sz="19213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7513" y="14695848"/>
            <a:ext cx="28411289" cy="4803724"/>
          </a:xfrm>
        </p:spPr>
        <p:txBody>
          <a:bodyPr/>
          <a:lstStyle>
            <a:lvl1pPr marL="0" indent="0">
              <a:buNone/>
              <a:defRPr sz="7685">
                <a:solidFill>
                  <a:schemeClr val="tx1"/>
                </a:solidFill>
              </a:defRPr>
            </a:lvl1pPr>
            <a:lvl2pPr marL="1464000" indent="0">
              <a:buNone/>
              <a:defRPr sz="6404">
                <a:solidFill>
                  <a:schemeClr val="tx1">
                    <a:tint val="75000"/>
                  </a:schemeClr>
                </a:solidFill>
              </a:defRPr>
            </a:lvl2pPr>
            <a:lvl3pPr marL="2928000" indent="0">
              <a:buNone/>
              <a:defRPr sz="5764">
                <a:solidFill>
                  <a:schemeClr val="tx1">
                    <a:tint val="75000"/>
                  </a:schemeClr>
                </a:solidFill>
              </a:defRPr>
            </a:lvl3pPr>
            <a:lvl4pPr marL="4392000" indent="0">
              <a:buNone/>
              <a:defRPr sz="5123">
                <a:solidFill>
                  <a:schemeClr val="tx1">
                    <a:tint val="75000"/>
                  </a:schemeClr>
                </a:solidFill>
              </a:defRPr>
            </a:lvl4pPr>
            <a:lvl5pPr marL="5856000" indent="0">
              <a:buNone/>
              <a:defRPr sz="5123">
                <a:solidFill>
                  <a:schemeClr val="tx1">
                    <a:tint val="75000"/>
                  </a:schemeClr>
                </a:solidFill>
              </a:defRPr>
            </a:lvl5pPr>
            <a:lvl6pPr marL="7320001" indent="0">
              <a:buNone/>
              <a:defRPr sz="5123">
                <a:solidFill>
                  <a:schemeClr val="tx1">
                    <a:tint val="75000"/>
                  </a:schemeClr>
                </a:solidFill>
              </a:defRPr>
            </a:lvl6pPr>
            <a:lvl7pPr marL="8784001" indent="0">
              <a:buNone/>
              <a:defRPr sz="5123">
                <a:solidFill>
                  <a:schemeClr val="tx1">
                    <a:tint val="75000"/>
                  </a:schemeClr>
                </a:solidFill>
              </a:defRPr>
            </a:lvl7pPr>
            <a:lvl8pPr marL="10248001" indent="0">
              <a:buNone/>
              <a:defRPr sz="5123">
                <a:solidFill>
                  <a:schemeClr val="tx1">
                    <a:tint val="75000"/>
                  </a:schemeClr>
                </a:solidFill>
              </a:defRPr>
            </a:lvl8pPr>
            <a:lvl9pPr marL="11712001" indent="0">
              <a:buNone/>
              <a:defRPr sz="51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2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4668" y="5845804"/>
            <a:ext cx="13999766" cy="13933347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76191" y="5845804"/>
            <a:ext cx="13999766" cy="13933347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337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958" y="1169166"/>
            <a:ext cx="28411289" cy="4244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8962" y="5383224"/>
            <a:ext cx="13935426" cy="2638235"/>
          </a:xfrm>
        </p:spPr>
        <p:txBody>
          <a:bodyPr anchor="b"/>
          <a:lstStyle>
            <a:lvl1pPr marL="0" indent="0">
              <a:buNone/>
              <a:defRPr sz="7685" b="1"/>
            </a:lvl1pPr>
            <a:lvl2pPr marL="1464000" indent="0">
              <a:buNone/>
              <a:defRPr sz="6404" b="1"/>
            </a:lvl2pPr>
            <a:lvl3pPr marL="2928000" indent="0">
              <a:buNone/>
              <a:defRPr sz="5764" b="1"/>
            </a:lvl3pPr>
            <a:lvl4pPr marL="4392000" indent="0">
              <a:buNone/>
              <a:defRPr sz="5123" b="1"/>
            </a:lvl4pPr>
            <a:lvl5pPr marL="5856000" indent="0">
              <a:buNone/>
              <a:defRPr sz="5123" b="1"/>
            </a:lvl5pPr>
            <a:lvl6pPr marL="7320001" indent="0">
              <a:buNone/>
              <a:defRPr sz="5123" b="1"/>
            </a:lvl6pPr>
            <a:lvl7pPr marL="8784001" indent="0">
              <a:buNone/>
              <a:defRPr sz="5123" b="1"/>
            </a:lvl7pPr>
            <a:lvl8pPr marL="10248001" indent="0">
              <a:buNone/>
              <a:defRPr sz="5123" b="1"/>
            </a:lvl8pPr>
            <a:lvl9pPr marL="11712001" indent="0">
              <a:buNone/>
              <a:defRPr sz="5123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8962" y="8021459"/>
            <a:ext cx="13935426" cy="1179835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76193" y="5383224"/>
            <a:ext cx="14004056" cy="2638235"/>
          </a:xfrm>
        </p:spPr>
        <p:txBody>
          <a:bodyPr anchor="b"/>
          <a:lstStyle>
            <a:lvl1pPr marL="0" indent="0">
              <a:buNone/>
              <a:defRPr sz="7685" b="1"/>
            </a:lvl1pPr>
            <a:lvl2pPr marL="1464000" indent="0">
              <a:buNone/>
              <a:defRPr sz="6404" b="1"/>
            </a:lvl2pPr>
            <a:lvl3pPr marL="2928000" indent="0">
              <a:buNone/>
              <a:defRPr sz="5764" b="1"/>
            </a:lvl3pPr>
            <a:lvl4pPr marL="4392000" indent="0">
              <a:buNone/>
              <a:defRPr sz="5123" b="1"/>
            </a:lvl4pPr>
            <a:lvl5pPr marL="5856000" indent="0">
              <a:buNone/>
              <a:defRPr sz="5123" b="1"/>
            </a:lvl5pPr>
            <a:lvl6pPr marL="7320001" indent="0">
              <a:buNone/>
              <a:defRPr sz="5123" b="1"/>
            </a:lvl6pPr>
            <a:lvl7pPr marL="8784001" indent="0">
              <a:buNone/>
              <a:defRPr sz="5123" b="1"/>
            </a:lvl7pPr>
            <a:lvl8pPr marL="10248001" indent="0">
              <a:buNone/>
              <a:defRPr sz="5123" b="1"/>
            </a:lvl8pPr>
            <a:lvl9pPr marL="11712001" indent="0">
              <a:buNone/>
              <a:defRPr sz="5123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76193" y="8021459"/>
            <a:ext cx="14004056" cy="1179835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57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45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4668" y="1169166"/>
            <a:ext cx="28411289" cy="4244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4668" y="5845804"/>
            <a:ext cx="28411289" cy="13933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4668" y="20353568"/>
            <a:ext cx="7411641" cy="11691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11582" y="20353568"/>
            <a:ext cx="11117461" cy="11691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64316" y="20353568"/>
            <a:ext cx="7411641" cy="11691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394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</p:sldLayoutIdLst>
  <p:txStyles>
    <p:titleStyle>
      <a:lvl1pPr algn="l" defTabSz="2928000" rtl="0" eaLnBrk="1" latinLnBrk="0" hangingPunct="1">
        <a:lnSpc>
          <a:spcPct val="90000"/>
        </a:lnSpc>
        <a:spcBef>
          <a:spcPct val="0"/>
        </a:spcBef>
        <a:buNone/>
        <a:defRPr sz="140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2000" indent="-732000" algn="l" defTabSz="2928000" rtl="0" eaLnBrk="1" latinLnBrk="0" hangingPunct="1">
        <a:lnSpc>
          <a:spcPct val="90000"/>
        </a:lnSpc>
        <a:spcBef>
          <a:spcPts val="3202"/>
        </a:spcBef>
        <a:buFont typeface="Arial" panose="020B0604020202020204" pitchFamily="34" charset="0"/>
        <a:buChar char="•"/>
        <a:defRPr sz="8966" kern="1200">
          <a:solidFill>
            <a:schemeClr val="tx1"/>
          </a:solidFill>
          <a:latin typeface="+mn-lt"/>
          <a:ea typeface="+mn-ea"/>
          <a:cs typeface="+mn-cs"/>
        </a:defRPr>
      </a:lvl1pPr>
      <a:lvl2pPr marL="2196000" indent="-732000" algn="l" defTabSz="2928000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7685" kern="1200">
          <a:solidFill>
            <a:schemeClr val="tx1"/>
          </a:solidFill>
          <a:latin typeface="+mn-lt"/>
          <a:ea typeface="+mn-ea"/>
          <a:cs typeface="+mn-cs"/>
        </a:defRPr>
      </a:lvl2pPr>
      <a:lvl3pPr marL="3660000" indent="-732000" algn="l" defTabSz="2928000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6404" kern="1200">
          <a:solidFill>
            <a:schemeClr val="tx1"/>
          </a:solidFill>
          <a:latin typeface="+mn-lt"/>
          <a:ea typeface="+mn-ea"/>
          <a:cs typeface="+mn-cs"/>
        </a:defRPr>
      </a:lvl3pPr>
      <a:lvl4pPr marL="5124000" indent="-732000" algn="l" defTabSz="2928000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4pPr>
      <a:lvl5pPr marL="6588001" indent="-732000" algn="l" defTabSz="2928000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5pPr>
      <a:lvl6pPr marL="8052001" indent="-732000" algn="l" defTabSz="2928000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6pPr>
      <a:lvl7pPr marL="9516001" indent="-732000" algn="l" defTabSz="2928000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7pPr>
      <a:lvl8pPr marL="10980001" indent="-732000" algn="l" defTabSz="2928000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8pPr>
      <a:lvl9pPr marL="12444001" indent="-732000" algn="l" defTabSz="2928000" rtl="0" eaLnBrk="1" latinLnBrk="0" hangingPunct="1">
        <a:lnSpc>
          <a:spcPct val="90000"/>
        </a:lnSpc>
        <a:spcBef>
          <a:spcPts val="16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1pPr>
      <a:lvl2pPr marL="1464000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928000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3pPr>
      <a:lvl4pPr marL="4392000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4pPr>
      <a:lvl5pPr marL="5856000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5pPr>
      <a:lvl6pPr marL="7320001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6pPr>
      <a:lvl7pPr marL="8784001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7pPr>
      <a:lvl8pPr marL="10248001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8pPr>
      <a:lvl9pPr marL="11712001" algn="l" defTabSz="2928000" rtl="0" eaLnBrk="1" latinLnBrk="0" hangingPunct="1">
        <a:defRPr sz="57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C2409B-8F6F-E04E-A3DC-4F069E24FE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3B9CB1-D3BF-B640-98FA-B601AF648D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6F9D2E-DDFA-5E49-98F1-17A9E3A362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70B02FE-E6EA-C247-AB67-2329464A19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CB761F0E-7941-614D-BE40-C32BCCECB5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4E992D2A-4FB2-3147-A633-A3298B3092E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62D71A9-380B-5C4E-8E36-EBF142FA8A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1F8EF6BA-667F-894A-9CD2-FD443F86ADEE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BB736EF1-F436-9E4B-83F8-2664E54DC9E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5DC29DE-2564-A146-B54B-DCC4E10FD9F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C707A3C9-13CF-0841-95FC-5B0EC80239B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0D4B91FB-6B54-D147-8903-2D790C95883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14" name="Espace réservé du tableau 13">
            <a:extLst>
              <a:ext uri="{FF2B5EF4-FFF2-40B4-BE49-F238E27FC236}">
                <a16:creationId xmlns:a16="http://schemas.microsoft.com/office/drawing/2014/main" id="{DAB33BD4-1A3A-3D48-8D00-69C1F937DCE4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CD7FE9B-63A3-754A-BDCA-A597C3F3A2C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86A2B141-C91E-574B-96A4-5A32D054351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4CEFF479-C4BC-7F4B-BE4A-497132901C5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13A1361B-C6AD-0F48-976E-AADBD3B1A6F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F3732636-F649-E940-83D0-B1B2BDCF92B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C7C9C038-F168-3242-864A-B4AD3593031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94E4692-5FD3-0C48-8A13-EE89C1BB4689}"/>
              </a:ext>
            </a:extLst>
          </p:cNvPr>
          <p:cNvSpPr txBox="1"/>
          <p:nvPr/>
        </p:nvSpPr>
        <p:spPr>
          <a:xfrm>
            <a:off x="1154935" y="16895591"/>
            <a:ext cx="2042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1E3292E1-57CE-3948-A826-89A892FE79B1}"/>
              </a:ext>
            </a:extLst>
          </p:cNvPr>
          <p:cNvGrpSpPr/>
          <p:nvPr/>
        </p:nvGrpSpPr>
        <p:grpSpPr>
          <a:xfrm>
            <a:off x="1154935" y="17465062"/>
            <a:ext cx="30621230" cy="1122687"/>
            <a:chOff x="1154935" y="17465062"/>
            <a:chExt cx="20502154" cy="1122687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1161C08-078D-5C4D-B396-AD9A1D3BA714}"/>
                </a:ext>
              </a:extLst>
            </p:cNvPr>
            <p:cNvSpPr/>
            <p:nvPr/>
          </p:nvSpPr>
          <p:spPr>
            <a:xfrm>
              <a:off x="1154935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84C8458-C84C-BB41-8E2B-833F866649A4}"/>
                </a:ext>
              </a:extLst>
            </p:cNvPr>
            <p:cNvSpPr/>
            <p:nvPr/>
          </p:nvSpPr>
          <p:spPr>
            <a:xfrm>
              <a:off x="18864268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AF22398-B381-5E4C-A877-08C4F34B9893}"/>
                </a:ext>
              </a:extLst>
            </p:cNvPr>
            <p:cNvSpPr/>
            <p:nvPr/>
          </p:nvSpPr>
          <p:spPr>
            <a:xfrm>
              <a:off x="15324464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519B045-A150-7448-BF25-C8E854B9B7B5}"/>
                </a:ext>
              </a:extLst>
            </p:cNvPr>
            <p:cNvSpPr/>
            <p:nvPr/>
          </p:nvSpPr>
          <p:spPr>
            <a:xfrm>
              <a:off x="11759663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0741878-4BD1-744A-8A5C-E5A605964BFB}"/>
                </a:ext>
              </a:extLst>
            </p:cNvPr>
            <p:cNvSpPr/>
            <p:nvPr/>
          </p:nvSpPr>
          <p:spPr>
            <a:xfrm>
              <a:off x="8225543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706F8A2-BB97-CF4B-810E-04CC998FF024}"/>
                </a:ext>
              </a:extLst>
            </p:cNvPr>
            <p:cNvSpPr/>
            <p:nvPr/>
          </p:nvSpPr>
          <p:spPr>
            <a:xfrm>
              <a:off x="4719736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70227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CBDE1E-6B78-A649-A552-04228AA1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99A49A-205C-0547-AD39-953CB22D3A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6B6401E-9F9C-2E4D-BB8E-1FB7610D46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3999927-2990-4245-A297-2942585F33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DE01AA8-072E-3B45-9452-28E49A303D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9D28047-63CE-9742-945F-685208C55F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FF82480-AE71-7B40-B740-2D56305C68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791BD641-C5A1-9C4C-8818-B82DF4E1933E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F6026CAD-81DB-D445-968F-33716ED0417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4FC3D33-8EDC-374D-98ED-235CDCF6569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D24CB6BD-2AFD-E344-9B99-8DBD1545CD9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3E2500F9-B8E9-D349-A26B-9FB816C4553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F5F4592F-1270-EB42-8AA9-048F0D85C59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98207143-07B4-E147-AA09-0AAAAD12442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EDE85D86-4887-AB41-8C80-8A0708F443B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96447413-6203-AD42-9B97-231B3E80F1F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5B796718-ADA4-9B4C-A265-EF5EC948DBC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ableau 18">
            <a:extLst>
              <a:ext uri="{FF2B5EF4-FFF2-40B4-BE49-F238E27FC236}">
                <a16:creationId xmlns:a16="http://schemas.microsoft.com/office/drawing/2014/main" id="{AA93D15A-5079-C84B-8791-126EA1288DFC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/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FB1D6E7D-8400-1B42-9B31-42021CDC85E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72BD874-8D5A-6146-B0A8-78231A3B1392}"/>
              </a:ext>
            </a:extLst>
          </p:cNvPr>
          <p:cNvSpPr txBox="1"/>
          <p:nvPr/>
        </p:nvSpPr>
        <p:spPr>
          <a:xfrm>
            <a:off x="1154935" y="16895591"/>
            <a:ext cx="2042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3821B9FB-73AB-0D49-89B9-6EB1B93501B5}"/>
              </a:ext>
            </a:extLst>
          </p:cNvPr>
          <p:cNvGrpSpPr/>
          <p:nvPr/>
        </p:nvGrpSpPr>
        <p:grpSpPr>
          <a:xfrm>
            <a:off x="1154935" y="17465062"/>
            <a:ext cx="30621230" cy="1122687"/>
            <a:chOff x="1154935" y="17465062"/>
            <a:chExt cx="20502154" cy="1122687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98BB648-A4A6-4347-BB0D-CCB2C1DE667C}"/>
                </a:ext>
              </a:extLst>
            </p:cNvPr>
            <p:cNvSpPr/>
            <p:nvPr/>
          </p:nvSpPr>
          <p:spPr>
            <a:xfrm>
              <a:off x="1154935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1A67AA2-08A2-A740-8AC3-BB40ABF49438}"/>
                </a:ext>
              </a:extLst>
            </p:cNvPr>
            <p:cNvSpPr/>
            <p:nvPr/>
          </p:nvSpPr>
          <p:spPr>
            <a:xfrm>
              <a:off x="18864268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783E438-520B-CB41-BCC8-9F9873A87AB6}"/>
                </a:ext>
              </a:extLst>
            </p:cNvPr>
            <p:cNvSpPr/>
            <p:nvPr/>
          </p:nvSpPr>
          <p:spPr>
            <a:xfrm>
              <a:off x="15324464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CAECAF9-BFEC-654D-A731-8C2D05E4AB45}"/>
                </a:ext>
              </a:extLst>
            </p:cNvPr>
            <p:cNvSpPr/>
            <p:nvPr/>
          </p:nvSpPr>
          <p:spPr>
            <a:xfrm>
              <a:off x="11759663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DFA78B6-FAEF-1D46-B58D-DC0890288007}"/>
                </a:ext>
              </a:extLst>
            </p:cNvPr>
            <p:cNvSpPr/>
            <p:nvPr/>
          </p:nvSpPr>
          <p:spPr>
            <a:xfrm>
              <a:off x="8225543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1CD2F6D-0B2D-FA4A-BAE4-C114123E4265}"/>
                </a:ext>
              </a:extLst>
            </p:cNvPr>
            <p:cNvSpPr/>
            <p:nvPr/>
          </p:nvSpPr>
          <p:spPr>
            <a:xfrm>
              <a:off x="4719736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90354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3D3529-3F21-EF4A-BA33-CA69BCEB09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F515E0-B0AA-1C4E-BC4E-3B49BE82DF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471AD62-B01F-2B4F-85D6-32E03A3CE5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6539261-D54D-EE46-BAFB-61F8E5D6881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0E2460C-19C5-9F42-A01E-2F049A6CA4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743A465-A7FD-F540-9077-EECF3E50C5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2410C4FB-8FAE-D94D-913A-A867FD7EDE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B601F68A-787C-9049-A2E3-BECACB443F2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3080CFB3-93B3-C646-8504-8D8A7378432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65E0F46-4223-E449-8C73-882D7EC1F9D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54AAEA60-D995-B44C-98A4-2B30AAA18ED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7F8A506-E2F0-A547-BC4A-BA0F2B772AD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ED03723C-350D-6644-B29A-6E09B4F58E8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0FD0E7D1-3E28-0047-98E7-66CE5F1FF55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C2ABEAD-4621-1F43-A5DA-5D8119E4F81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DA9A4B16-9E38-2341-8591-C718C429D36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B9F0641E-5025-4747-8B7C-28B78E142D1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ableau 18">
            <a:extLst>
              <a:ext uri="{FF2B5EF4-FFF2-40B4-BE49-F238E27FC236}">
                <a16:creationId xmlns:a16="http://schemas.microsoft.com/office/drawing/2014/main" id="{4945AE85-9432-ED4D-95BB-DB3BC84B4700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/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BD09C06D-7B35-AA40-A736-559C3E47DA5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AE67A38-1C9E-D949-91D8-C8D786738EB7}"/>
              </a:ext>
            </a:extLst>
          </p:cNvPr>
          <p:cNvSpPr txBox="1"/>
          <p:nvPr/>
        </p:nvSpPr>
        <p:spPr>
          <a:xfrm>
            <a:off x="1154935" y="16895591"/>
            <a:ext cx="2042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1B44BFDD-5156-B34C-BEB7-36933DC020CE}"/>
              </a:ext>
            </a:extLst>
          </p:cNvPr>
          <p:cNvGrpSpPr/>
          <p:nvPr/>
        </p:nvGrpSpPr>
        <p:grpSpPr>
          <a:xfrm>
            <a:off x="1154935" y="17465062"/>
            <a:ext cx="30621230" cy="1122687"/>
            <a:chOff x="1154935" y="17465062"/>
            <a:chExt cx="20502154" cy="1122687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37E97DE-D0D4-6542-B814-8DED1AD98BBE}"/>
                </a:ext>
              </a:extLst>
            </p:cNvPr>
            <p:cNvSpPr/>
            <p:nvPr/>
          </p:nvSpPr>
          <p:spPr>
            <a:xfrm>
              <a:off x="1154935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C92843E-D676-544A-A8A0-BAB93BBF2414}"/>
                </a:ext>
              </a:extLst>
            </p:cNvPr>
            <p:cNvSpPr/>
            <p:nvPr/>
          </p:nvSpPr>
          <p:spPr>
            <a:xfrm>
              <a:off x="18864268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7C87096-DCB5-3949-96AC-68642549C6F5}"/>
                </a:ext>
              </a:extLst>
            </p:cNvPr>
            <p:cNvSpPr/>
            <p:nvPr/>
          </p:nvSpPr>
          <p:spPr>
            <a:xfrm>
              <a:off x="15324464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8972765-09A6-5148-A904-0A1D1330E1C2}"/>
                </a:ext>
              </a:extLst>
            </p:cNvPr>
            <p:cNvSpPr/>
            <p:nvPr/>
          </p:nvSpPr>
          <p:spPr>
            <a:xfrm>
              <a:off x="11759663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7C111A5-A9A4-0245-A6CB-2CD673233FF9}"/>
                </a:ext>
              </a:extLst>
            </p:cNvPr>
            <p:cNvSpPr/>
            <p:nvPr/>
          </p:nvSpPr>
          <p:spPr>
            <a:xfrm>
              <a:off x="8225543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304A880-AEFA-7E47-84A3-1BB68574EFF8}"/>
                </a:ext>
              </a:extLst>
            </p:cNvPr>
            <p:cNvSpPr/>
            <p:nvPr/>
          </p:nvSpPr>
          <p:spPr>
            <a:xfrm>
              <a:off x="4719736" y="17465062"/>
              <a:ext cx="2792821" cy="11226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90598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DE9379E9C8434E9875D1C54DE81F4B" ma:contentTypeVersion="17" ma:contentTypeDescription="Crée un document." ma:contentTypeScope="" ma:versionID="59192e6a22cf8603dcebd2c8e04497e6">
  <xsd:schema xmlns:xsd="http://www.w3.org/2001/XMLSchema" xmlns:xs="http://www.w3.org/2001/XMLSchema" xmlns:p="http://schemas.microsoft.com/office/2006/metadata/properties" xmlns:ns2="4df9d916-1564-4306-980a-6ea9ad762558" xmlns:ns3="http://schemas.microsoft.com/sharepoint/v4" xmlns:ns4="864e4073-4316-4d7d-ad96-39afe302c17e" targetNamespace="http://schemas.microsoft.com/office/2006/metadata/properties" ma:root="true" ma:fieldsID="97a510abac4b01f64d462d5f09d09679" ns2:_="" ns3:_="" ns4:_="">
    <xsd:import namespace="4df9d916-1564-4306-980a-6ea9ad762558"/>
    <xsd:import namespace="http://schemas.microsoft.com/sharepoint/v4"/>
    <xsd:import namespace="864e4073-4316-4d7d-ad96-39afe302c17e"/>
    <xsd:element name="properties">
      <xsd:complexType>
        <xsd:sequence>
          <xsd:element name="documentManagement">
            <xsd:complexType>
              <xsd:all>
                <xsd:element ref="ns2:Tri" minOccurs="0"/>
                <xsd:element ref="ns2:MediaServiceMetadata" minOccurs="0"/>
                <xsd:element ref="ns2:MediaServiceFastMetadata" minOccurs="0"/>
                <xsd:element ref="ns3:IconOverlay" minOccurs="0"/>
                <xsd:element ref="ns2:tri0" minOccurs="0"/>
                <xsd:element ref="ns2:MediaServiceAutoKeyPoints" minOccurs="0"/>
                <xsd:element ref="ns2:MediaServiceKeyPoints" minOccurs="0"/>
                <xsd:element ref="ns4:SharedWithUsers" minOccurs="0"/>
                <xsd:element ref="ns4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f9d916-1564-4306-980a-6ea9ad762558" elementFormDefault="qualified">
    <xsd:import namespace="http://schemas.microsoft.com/office/2006/documentManagement/types"/>
    <xsd:import namespace="http://schemas.microsoft.com/office/infopath/2007/PartnerControls"/>
    <xsd:element name="Tri" ma:index="8" nillable="true" ma:displayName="Tri" ma:internalName="Tri">
      <xsd:simpleType>
        <xsd:restriction base="dms:Number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tri0" ma:index="12" nillable="true" ma:displayName="tri" ma:format="Dropdown" ma:internalName="tri0" ma:percentage="FALSE">
      <xsd:simpleType>
        <xsd:restriction base="dms:Number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1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e4073-4316-4d7d-ad96-39afe302c17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ri0 xmlns="4df9d916-1564-4306-980a-6ea9ad762558" xsi:nil="true"/>
    <IconOverlay xmlns="http://schemas.microsoft.com/sharepoint/v4" xsi:nil="true"/>
    <Tri xmlns="4df9d916-1564-4306-980a-6ea9ad762558" xsi:nil="true"/>
  </documentManagement>
</p:properties>
</file>

<file path=customXml/itemProps1.xml><?xml version="1.0" encoding="utf-8"?>
<ds:datastoreItem xmlns:ds="http://schemas.openxmlformats.org/officeDocument/2006/customXml" ds:itemID="{E3036E9F-BD99-4FCB-B79D-A3E59708D665}"/>
</file>

<file path=customXml/itemProps2.xml><?xml version="1.0" encoding="utf-8"?>
<ds:datastoreItem xmlns:ds="http://schemas.openxmlformats.org/officeDocument/2006/customXml" ds:itemID="{D90C4B72-29FE-438D-8863-E9693A0A28B7}"/>
</file>

<file path=customXml/itemProps3.xml><?xml version="1.0" encoding="utf-8"?>
<ds:datastoreItem xmlns:ds="http://schemas.openxmlformats.org/officeDocument/2006/customXml" ds:itemID="{0E8E3DE4-43E5-49F4-A0AB-7C8FEF5DE1F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18</Words>
  <Application>Microsoft Macintosh PowerPoint</Application>
  <PresentationFormat>Personnalisé</PresentationFormat>
  <Paragraphs>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Overpass</vt:lpstr>
      <vt:lpstr>Overpass SemiBold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Judith Lecours</dc:creator>
  <cp:lastModifiedBy>Judith Lecours</cp:lastModifiedBy>
  <cp:revision>15</cp:revision>
  <dcterms:created xsi:type="dcterms:W3CDTF">2021-04-26T19:30:25Z</dcterms:created>
  <dcterms:modified xsi:type="dcterms:W3CDTF">2021-04-29T14:56:35Z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0x010100E0DE9379E9C8434E9875D1C54DE81F4B</vt:lpwstr>
  </property>
</Properties>
</file>