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  <p:sldId id="260" r:id="rId3"/>
    <p:sldId id="261" r:id="rId4"/>
  </p:sldIdLst>
  <p:sldSz cx="32940625" cy="43883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222A"/>
    <a:srgbClr val="FFD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4"/>
    <p:restoredTop sz="94684"/>
  </p:normalViewPr>
  <p:slideViewPr>
    <p:cSldViewPr snapToGrid="0" snapToObjects="1">
      <p:cViewPr varScale="1">
        <p:scale>
          <a:sx n="33" d="100"/>
          <a:sy n="33" d="100"/>
        </p:scale>
        <p:origin x="6368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0" y="-1"/>
            <a:ext cx="32940625" cy="7161285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  <a:shade val="30000"/>
                  <a:satMod val="115000"/>
                </a:schemeClr>
              </a:gs>
              <a:gs pos="50000">
                <a:schemeClr val="tx1">
                  <a:lumMod val="65000"/>
                  <a:lumOff val="35000"/>
                  <a:shade val="67500"/>
                  <a:satMod val="115000"/>
                </a:schemeClr>
              </a:gs>
              <a:gs pos="100000">
                <a:schemeClr val="tx1">
                  <a:lumMod val="65000"/>
                  <a:lumOff val="35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3811" y="0"/>
            <a:ext cx="30621584" cy="4653361"/>
          </a:xfrm>
        </p:spPr>
        <p:txBody>
          <a:bodyPr anchor="b">
            <a:normAutofit/>
          </a:bodyPr>
          <a:lstStyle>
            <a:lvl1pPr algn="ctr">
              <a:defRPr sz="12789"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471504" y="5116259"/>
            <a:ext cx="15304661" cy="1773941"/>
          </a:xfrm>
        </p:spPr>
        <p:txBody>
          <a:bodyPr>
            <a:noAutofit/>
          </a:bodyPr>
          <a:lstStyle>
            <a:lvl1pPr marL="0" indent="0" algn="r">
              <a:buNone/>
              <a:defRPr sz="3197" b="0" i="0">
                <a:solidFill>
                  <a:schemeClr val="bg1"/>
                </a:solidFill>
                <a:latin typeface="Overpass" pitchFamily="2" charset="77"/>
              </a:defRPr>
            </a:lvl1pPr>
            <a:lvl2pPr marL="1462770" indent="0">
              <a:buNone/>
              <a:defRPr sz="2398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398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398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398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4462" y="5116259"/>
            <a:ext cx="15020808" cy="1773941"/>
          </a:xfrm>
        </p:spPr>
        <p:txBody>
          <a:bodyPr>
            <a:noAutofit/>
          </a:bodyPr>
          <a:lstStyle>
            <a:lvl1pPr marL="0" indent="0" algn="l">
              <a:buNone/>
              <a:defRPr sz="3197" b="0" i="0">
                <a:solidFill>
                  <a:schemeClr val="bg1"/>
                </a:solidFill>
                <a:latin typeface="Overpass" pitchFamily="2" charset="77"/>
              </a:defRPr>
            </a:lvl1pPr>
            <a:lvl2pPr marL="1462770" indent="0">
              <a:buNone/>
              <a:defRPr sz="2398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398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398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398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6448" y="37707883"/>
            <a:ext cx="32867730" cy="6175380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935" y="9147140"/>
            <a:ext cx="9488937" cy="6615815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54935" y="7977713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4935" y="17665777"/>
            <a:ext cx="9488937" cy="8310413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54935" y="16496350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1632496" y="20257227"/>
            <a:ext cx="9540279" cy="5718964"/>
          </a:xfrm>
        </p:spPr>
        <p:txBody>
          <a:bodyPr>
            <a:normAutofit/>
          </a:bodyPr>
          <a:lstStyle>
            <a:lvl1pPr marL="0" indent="0">
              <a:buNone/>
              <a:defRPr sz="4263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32495" y="9147140"/>
            <a:ext cx="9540284" cy="10351832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32495" y="7977713"/>
            <a:ext cx="9540284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FA2AB194-DF72-F04E-A465-2B06BC074E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32498" y="27877459"/>
            <a:ext cx="9540281" cy="601525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632497" y="26708030"/>
            <a:ext cx="9540282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8B7469BA-BC18-6942-9AA6-95A83CF0FDA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104164" y="26731430"/>
            <a:ext cx="9540281" cy="7161285"/>
          </a:xfrm>
        </p:spPr>
        <p:txBody>
          <a:bodyPr>
            <a:normAutofit/>
          </a:bodyPr>
          <a:lstStyle>
            <a:lvl1pPr marL="0" indent="0">
              <a:buNone/>
              <a:defRPr sz="4263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9113348"/>
            <a:ext cx="9488937" cy="10385624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300281" y="7943922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21409396"/>
            <a:ext cx="9479409" cy="6263791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300281" y="20239968"/>
            <a:ext cx="9475884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A2120B2B-91E7-8D43-9040-BE923CFE55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29755643"/>
            <a:ext cx="9479409" cy="4137073"/>
          </a:xfrm>
        </p:spPr>
        <p:txBody>
          <a:bodyPr>
            <a:normAutofit/>
          </a:bodyPr>
          <a:lstStyle>
            <a:lvl1pPr marL="0" indent="0">
              <a:buNone/>
              <a:defRPr sz="1865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300281" y="28586216"/>
            <a:ext cx="9475884" cy="815912"/>
          </a:xfrm>
        </p:spPr>
        <p:txBody>
          <a:bodyPr>
            <a:normAutofit/>
          </a:bodyPr>
          <a:lstStyle>
            <a:lvl1pPr marL="0" indent="0">
              <a:buNone/>
              <a:defRPr sz="4796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2769409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593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958" y="2925551"/>
            <a:ext cx="10624209" cy="10239428"/>
          </a:xfrm>
        </p:spPr>
        <p:txBody>
          <a:bodyPr anchor="b"/>
          <a:lstStyle>
            <a:lvl1pPr>
              <a:defRPr sz="11528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04056" y="6318387"/>
            <a:ext cx="16676191" cy="31185560"/>
          </a:xfrm>
        </p:spPr>
        <p:txBody>
          <a:bodyPr/>
          <a:lstStyle>
            <a:lvl1pPr>
              <a:defRPr sz="11528"/>
            </a:lvl1pPr>
            <a:lvl2pPr>
              <a:defRPr sz="10087"/>
            </a:lvl2pPr>
            <a:lvl3pPr>
              <a:defRPr sz="8646"/>
            </a:lvl3pPr>
            <a:lvl4pPr>
              <a:defRPr sz="7205"/>
            </a:lvl4pPr>
            <a:lvl5pPr>
              <a:defRPr sz="7205"/>
            </a:lvl5pPr>
            <a:lvl6pPr>
              <a:defRPr sz="7205"/>
            </a:lvl6pPr>
            <a:lvl7pPr>
              <a:defRPr sz="7205"/>
            </a:lvl7pPr>
            <a:lvl8pPr>
              <a:defRPr sz="7205"/>
            </a:lvl8pPr>
            <a:lvl9pPr>
              <a:defRPr sz="7205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8958" y="13164979"/>
            <a:ext cx="10624209" cy="24389752"/>
          </a:xfrm>
        </p:spPr>
        <p:txBody>
          <a:bodyPr/>
          <a:lstStyle>
            <a:lvl1pPr marL="0" indent="0">
              <a:buNone/>
              <a:defRPr sz="5764"/>
            </a:lvl1pPr>
            <a:lvl2pPr marL="1647017" indent="0">
              <a:buNone/>
              <a:defRPr sz="5043"/>
            </a:lvl2pPr>
            <a:lvl3pPr marL="3294035" indent="0">
              <a:buNone/>
              <a:defRPr sz="4323"/>
            </a:lvl3pPr>
            <a:lvl4pPr marL="4941052" indent="0">
              <a:buNone/>
              <a:defRPr sz="3602"/>
            </a:lvl4pPr>
            <a:lvl5pPr marL="6588069" indent="0">
              <a:buNone/>
              <a:defRPr sz="3602"/>
            </a:lvl5pPr>
            <a:lvl6pPr marL="8235086" indent="0">
              <a:buNone/>
              <a:defRPr sz="3602"/>
            </a:lvl6pPr>
            <a:lvl7pPr marL="9882104" indent="0">
              <a:buNone/>
              <a:defRPr sz="3602"/>
            </a:lvl7pPr>
            <a:lvl8pPr marL="11529121" indent="0">
              <a:buNone/>
              <a:defRPr sz="3602"/>
            </a:lvl8pPr>
            <a:lvl9pPr marL="13176138" indent="0">
              <a:buNone/>
              <a:defRPr sz="3602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324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958" y="2925551"/>
            <a:ext cx="10624209" cy="10239428"/>
          </a:xfrm>
        </p:spPr>
        <p:txBody>
          <a:bodyPr anchor="b"/>
          <a:lstStyle>
            <a:lvl1pPr>
              <a:defRPr sz="11528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004056" y="6318387"/>
            <a:ext cx="16676191" cy="31185560"/>
          </a:xfrm>
        </p:spPr>
        <p:txBody>
          <a:bodyPr anchor="t"/>
          <a:lstStyle>
            <a:lvl1pPr marL="0" indent="0">
              <a:buNone/>
              <a:defRPr sz="11528"/>
            </a:lvl1pPr>
            <a:lvl2pPr marL="1647017" indent="0">
              <a:buNone/>
              <a:defRPr sz="10087"/>
            </a:lvl2pPr>
            <a:lvl3pPr marL="3294035" indent="0">
              <a:buNone/>
              <a:defRPr sz="8646"/>
            </a:lvl3pPr>
            <a:lvl4pPr marL="4941052" indent="0">
              <a:buNone/>
              <a:defRPr sz="7205"/>
            </a:lvl4pPr>
            <a:lvl5pPr marL="6588069" indent="0">
              <a:buNone/>
              <a:defRPr sz="7205"/>
            </a:lvl5pPr>
            <a:lvl6pPr marL="8235086" indent="0">
              <a:buNone/>
              <a:defRPr sz="7205"/>
            </a:lvl6pPr>
            <a:lvl7pPr marL="9882104" indent="0">
              <a:buNone/>
              <a:defRPr sz="7205"/>
            </a:lvl7pPr>
            <a:lvl8pPr marL="11529121" indent="0">
              <a:buNone/>
              <a:defRPr sz="7205"/>
            </a:lvl8pPr>
            <a:lvl9pPr marL="13176138" indent="0">
              <a:buNone/>
              <a:defRPr sz="7205"/>
            </a:lvl9pPr>
          </a:lstStyle>
          <a:p>
            <a:r>
              <a:rPr lang="fr-CA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8958" y="13164979"/>
            <a:ext cx="10624209" cy="24389752"/>
          </a:xfrm>
        </p:spPr>
        <p:txBody>
          <a:bodyPr/>
          <a:lstStyle>
            <a:lvl1pPr marL="0" indent="0">
              <a:buNone/>
              <a:defRPr sz="5764"/>
            </a:lvl1pPr>
            <a:lvl2pPr marL="1647017" indent="0">
              <a:buNone/>
              <a:defRPr sz="5043"/>
            </a:lvl2pPr>
            <a:lvl3pPr marL="3294035" indent="0">
              <a:buNone/>
              <a:defRPr sz="4323"/>
            </a:lvl3pPr>
            <a:lvl4pPr marL="4941052" indent="0">
              <a:buNone/>
              <a:defRPr sz="3602"/>
            </a:lvl4pPr>
            <a:lvl5pPr marL="6588069" indent="0">
              <a:buNone/>
              <a:defRPr sz="3602"/>
            </a:lvl5pPr>
            <a:lvl6pPr marL="8235086" indent="0">
              <a:buNone/>
              <a:defRPr sz="3602"/>
            </a:lvl6pPr>
            <a:lvl7pPr marL="9882104" indent="0">
              <a:buNone/>
              <a:defRPr sz="3602"/>
            </a:lvl7pPr>
            <a:lvl8pPr marL="11529121" indent="0">
              <a:buNone/>
              <a:defRPr sz="3602"/>
            </a:lvl8pPr>
            <a:lvl9pPr marL="13176138" indent="0">
              <a:buNone/>
              <a:defRPr sz="3602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1261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13158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73137" y="2336377"/>
            <a:ext cx="7102822" cy="37189037"/>
          </a:xfrm>
        </p:spPr>
        <p:txBody>
          <a:bodyPr vert="eaVert"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4670" y="2336377"/>
            <a:ext cx="20896709" cy="37189037"/>
          </a:xfrm>
        </p:spPr>
        <p:txBody>
          <a:bodyPr vert="eaVert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252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-36447" y="41639"/>
            <a:ext cx="32940625" cy="7161285"/>
          </a:xfrm>
          <a:prstGeom prst="rect">
            <a:avLst/>
          </a:prstGeom>
          <a:solidFill>
            <a:srgbClr val="FFDA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3811" y="0"/>
            <a:ext cx="30621584" cy="4653361"/>
          </a:xfrm>
        </p:spPr>
        <p:txBody>
          <a:bodyPr anchor="b">
            <a:normAutofit/>
          </a:bodyPr>
          <a:lstStyle>
            <a:lvl1pPr algn="ctr">
              <a:defRPr sz="12789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471504" y="5116259"/>
            <a:ext cx="15304661" cy="1773941"/>
          </a:xfrm>
        </p:spPr>
        <p:txBody>
          <a:bodyPr>
            <a:noAutofit/>
          </a:bodyPr>
          <a:lstStyle>
            <a:lvl1pPr marL="0" indent="0" algn="r">
              <a:buNone/>
              <a:defRPr sz="3197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 marL="1462770" indent="0">
              <a:buNone/>
              <a:defRPr sz="2398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398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398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398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4462" y="5116259"/>
            <a:ext cx="15020808" cy="1773941"/>
          </a:xfrm>
        </p:spPr>
        <p:txBody>
          <a:bodyPr>
            <a:noAutofit/>
          </a:bodyPr>
          <a:lstStyle>
            <a:lvl1pPr marL="0" indent="0" algn="l">
              <a:buNone/>
              <a:defRPr sz="3197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 marL="1462770" indent="0">
              <a:buNone/>
              <a:defRPr sz="2398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398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398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398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6448" y="37707883"/>
            <a:ext cx="32867730" cy="6175380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935" y="9147140"/>
            <a:ext cx="9488937" cy="6615815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54935" y="7977713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4935" y="17665777"/>
            <a:ext cx="9488937" cy="8310413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54935" y="16496350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1632496" y="20257227"/>
            <a:ext cx="9540279" cy="5718964"/>
          </a:xfrm>
        </p:spPr>
        <p:txBody>
          <a:bodyPr>
            <a:normAutofit/>
          </a:bodyPr>
          <a:lstStyle>
            <a:lvl1pPr marL="0" indent="0">
              <a:buNone/>
              <a:defRPr sz="4263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32495" y="9147140"/>
            <a:ext cx="9540284" cy="10351832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32495" y="7977713"/>
            <a:ext cx="9540284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FA2AB194-DF72-F04E-A465-2B06BC074E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32498" y="27877459"/>
            <a:ext cx="9540281" cy="601525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632497" y="26708030"/>
            <a:ext cx="9540282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8B7469BA-BC18-6942-9AA6-95A83CF0FDA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104164" y="26731430"/>
            <a:ext cx="9540281" cy="7161285"/>
          </a:xfrm>
        </p:spPr>
        <p:txBody>
          <a:bodyPr>
            <a:normAutofit/>
          </a:bodyPr>
          <a:lstStyle>
            <a:lvl1pPr marL="0" indent="0">
              <a:buNone/>
              <a:defRPr sz="4263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9113348"/>
            <a:ext cx="9488937" cy="10385624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300281" y="7943922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21409396"/>
            <a:ext cx="9479409" cy="6263791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300281" y="20239968"/>
            <a:ext cx="9475884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A2120B2B-91E7-8D43-9040-BE923CFE55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29755643"/>
            <a:ext cx="9479409" cy="4137073"/>
          </a:xfrm>
        </p:spPr>
        <p:txBody>
          <a:bodyPr>
            <a:normAutofit/>
          </a:bodyPr>
          <a:lstStyle>
            <a:lvl1pPr marL="0" indent="0">
              <a:buNone/>
              <a:defRPr sz="1865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300281" y="28586216"/>
            <a:ext cx="9475884" cy="815912"/>
          </a:xfrm>
        </p:spPr>
        <p:txBody>
          <a:bodyPr>
            <a:normAutofit/>
          </a:bodyPr>
          <a:lstStyle>
            <a:lvl1pPr marL="0" indent="0">
              <a:buNone/>
              <a:defRPr sz="4796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142250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761848-55C2-5B45-915B-E49151B6273F}"/>
              </a:ext>
            </a:extLst>
          </p:cNvPr>
          <p:cNvSpPr/>
          <p:nvPr userDrawn="1"/>
        </p:nvSpPr>
        <p:spPr>
          <a:xfrm>
            <a:off x="0" y="-1"/>
            <a:ext cx="32940625" cy="7161285"/>
          </a:xfrm>
          <a:prstGeom prst="rect">
            <a:avLst/>
          </a:prstGeom>
          <a:solidFill>
            <a:srgbClr val="D922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3356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3811" y="0"/>
            <a:ext cx="30621584" cy="4653361"/>
          </a:xfrm>
        </p:spPr>
        <p:txBody>
          <a:bodyPr anchor="b">
            <a:normAutofit/>
          </a:bodyPr>
          <a:lstStyle>
            <a:lvl1pPr algn="ctr">
              <a:defRPr sz="12789" b="1" i="0">
                <a:solidFill>
                  <a:schemeClr val="bg1"/>
                </a:solidFill>
                <a:latin typeface="Overpass SemiBold" pitchFamily="2" charset="77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24" name="Espace réservé du texte 23">
            <a:extLst>
              <a:ext uri="{FF2B5EF4-FFF2-40B4-BE49-F238E27FC236}">
                <a16:creationId xmlns:a16="http://schemas.microsoft.com/office/drawing/2014/main" id="{C8DB7871-EDDA-7140-8827-32F8E998F48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471504" y="5116259"/>
            <a:ext cx="15304661" cy="1773941"/>
          </a:xfrm>
        </p:spPr>
        <p:txBody>
          <a:bodyPr>
            <a:noAutofit/>
          </a:bodyPr>
          <a:lstStyle>
            <a:lvl1pPr marL="0" indent="0" algn="r">
              <a:buNone/>
              <a:defRPr sz="3197" b="0" i="0">
                <a:solidFill>
                  <a:schemeClr val="bg1"/>
                </a:solidFill>
                <a:latin typeface="Overpass" pitchFamily="2" charset="77"/>
              </a:defRPr>
            </a:lvl1pPr>
            <a:lvl2pPr marL="1462770" indent="0">
              <a:buNone/>
              <a:defRPr sz="2398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398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398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398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26" name="Espace réservé du texte 23">
            <a:extLst>
              <a:ext uri="{FF2B5EF4-FFF2-40B4-BE49-F238E27FC236}">
                <a16:creationId xmlns:a16="http://schemas.microsoft.com/office/drawing/2014/main" id="{8F6DA92E-A4E4-CA46-A326-A6DE2CCA320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64462" y="5116259"/>
            <a:ext cx="15020808" cy="1773941"/>
          </a:xfrm>
        </p:spPr>
        <p:txBody>
          <a:bodyPr>
            <a:noAutofit/>
          </a:bodyPr>
          <a:lstStyle>
            <a:lvl1pPr marL="0" indent="0" algn="l">
              <a:buNone/>
              <a:defRPr sz="3197" b="0" i="0">
                <a:solidFill>
                  <a:schemeClr val="bg1"/>
                </a:solidFill>
                <a:latin typeface="Overpass" pitchFamily="2" charset="77"/>
              </a:defRPr>
            </a:lvl1pPr>
            <a:lvl2pPr marL="1462770" indent="0">
              <a:buNone/>
              <a:defRPr sz="2398" b="0" i="0">
                <a:solidFill>
                  <a:schemeClr val="bg1"/>
                </a:solidFill>
                <a:latin typeface="Overpass" pitchFamily="2" charset="77"/>
              </a:defRPr>
            </a:lvl2pPr>
            <a:lvl3pPr>
              <a:defRPr sz="2398" b="0" i="0">
                <a:solidFill>
                  <a:schemeClr val="bg1"/>
                </a:solidFill>
                <a:latin typeface="Overpass" pitchFamily="2" charset="77"/>
              </a:defRPr>
            </a:lvl3pPr>
            <a:lvl4pPr>
              <a:defRPr sz="2398" b="0" i="0">
                <a:solidFill>
                  <a:schemeClr val="bg1"/>
                </a:solidFill>
                <a:latin typeface="Overpass" pitchFamily="2" charset="77"/>
              </a:defRPr>
            </a:lvl4pPr>
            <a:lvl5pPr>
              <a:defRPr sz="2398" b="0" i="0">
                <a:solidFill>
                  <a:schemeClr val="bg1"/>
                </a:solidFill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BA9437A-FC1A-8547-940A-AE3CD875B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6448" y="37707883"/>
            <a:ext cx="32867730" cy="6175380"/>
          </a:xfrm>
          <a:prstGeom prst="rect">
            <a:avLst/>
          </a:prstGeom>
        </p:spPr>
      </p:pic>
      <p:sp>
        <p:nvSpPr>
          <p:cNvPr id="64" name="Espace réservé du texte 27">
            <a:extLst>
              <a:ext uri="{FF2B5EF4-FFF2-40B4-BE49-F238E27FC236}">
                <a16:creationId xmlns:a16="http://schemas.microsoft.com/office/drawing/2014/main" id="{C38EF13F-10E7-9A42-863E-3972104CFFB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935" y="9147140"/>
            <a:ext cx="9488937" cy="6615815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5" name="Espace réservé du texte 27">
            <a:extLst>
              <a:ext uri="{FF2B5EF4-FFF2-40B4-BE49-F238E27FC236}">
                <a16:creationId xmlns:a16="http://schemas.microsoft.com/office/drawing/2014/main" id="{A401C700-3C8A-8740-A8BC-ABE75B3651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54935" y="7977713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Introduction</a:t>
            </a:r>
          </a:p>
        </p:txBody>
      </p:sp>
      <p:sp>
        <p:nvSpPr>
          <p:cNvPr id="66" name="Espace réservé du texte 27">
            <a:extLst>
              <a:ext uri="{FF2B5EF4-FFF2-40B4-BE49-F238E27FC236}">
                <a16:creationId xmlns:a16="http://schemas.microsoft.com/office/drawing/2014/main" id="{30780BC4-0B84-0D4A-8A30-507A1377F1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54935" y="17665777"/>
            <a:ext cx="9488937" cy="8310413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67" name="Espace réservé du texte 27">
            <a:extLst>
              <a:ext uri="{FF2B5EF4-FFF2-40B4-BE49-F238E27FC236}">
                <a16:creationId xmlns:a16="http://schemas.microsoft.com/office/drawing/2014/main" id="{7741EA1E-5125-FB44-AF88-6EBA291808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154935" y="16496350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1</a:t>
            </a:r>
          </a:p>
        </p:txBody>
      </p:sp>
      <p:sp>
        <p:nvSpPr>
          <p:cNvPr id="68" name="Espace réservé du graphique 34">
            <a:extLst>
              <a:ext uri="{FF2B5EF4-FFF2-40B4-BE49-F238E27FC236}">
                <a16:creationId xmlns:a16="http://schemas.microsoft.com/office/drawing/2014/main" id="{3AC3DC61-E46B-3048-8FB0-1DD84223C7F5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11632496" y="20257227"/>
            <a:ext cx="9540279" cy="5718964"/>
          </a:xfrm>
        </p:spPr>
        <p:txBody>
          <a:bodyPr>
            <a:normAutofit/>
          </a:bodyPr>
          <a:lstStyle>
            <a:lvl1pPr marL="0" indent="0">
              <a:buNone/>
              <a:defRPr sz="4263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69" name="Espace réservé du texte 27">
            <a:extLst>
              <a:ext uri="{FF2B5EF4-FFF2-40B4-BE49-F238E27FC236}">
                <a16:creationId xmlns:a16="http://schemas.microsoft.com/office/drawing/2014/main" id="{0A800884-A122-9540-A7CB-24C0EEF8FA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1632495" y="9147140"/>
            <a:ext cx="9540284" cy="10351832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0" name="Espace réservé du texte 27">
            <a:extLst>
              <a:ext uri="{FF2B5EF4-FFF2-40B4-BE49-F238E27FC236}">
                <a16:creationId xmlns:a16="http://schemas.microsoft.com/office/drawing/2014/main" id="{F4B7B93D-82D5-4C4B-9E69-8F67ECC0560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1632495" y="7977713"/>
            <a:ext cx="9540284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2</a:t>
            </a:r>
          </a:p>
        </p:txBody>
      </p:sp>
      <p:sp>
        <p:nvSpPr>
          <p:cNvPr id="71" name="Espace réservé du texte 27">
            <a:extLst>
              <a:ext uri="{FF2B5EF4-FFF2-40B4-BE49-F238E27FC236}">
                <a16:creationId xmlns:a16="http://schemas.microsoft.com/office/drawing/2014/main" id="{FA2AB194-DF72-F04E-A465-2B06BC074E5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1632498" y="27877459"/>
            <a:ext cx="9540281" cy="6015257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2" name="Espace réservé du texte 27">
            <a:extLst>
              <a:ext uri="{FF2B5EF4-FFF2-40B4-BE49-F238E27FC236}">
                <a16:creationId xmlns:a16="http://schemas.microsoft.com/office/drawing/2014/main" id="{EAF8556A-EBC8-1B40-96EF-050490F2B47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1632497" y="26708030"/>
            <a:ext cx="9540282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3</a:t>
            </a:r>
          </a:p>
        </p:txBody>
      </p:sp>
      <p:sp>
        <p:nvSpPr>
          <p:cNvPr id="73" name="Espace réservé du tableau 40">
            <a:extLst>
              <a:ext uri="{FF2B5EF4-FFF2-40B4-BE49-F238E27FC236}">
                <a16:creationId xmlns:a16="http://schemas.microsoft.com/office/drawing/2014/main" id="{8B7469BA-BC18-6942-9AA6-95A83CF0FDAA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>
          <a:xfrm>
            <a:off x="1104164" y="26731430"/>
            <a:ext cx="9540281" cy="7161285"/>
          </a:xfrm>
        </p:spPr>
        <p:txBody>
          <a:bodyPr>
            <a:normAutofit/>
          </a:bodyPr>
          <a:lstStyle>
            <a:lvl1pPr marL="0" indent="0">
              <a:buNone/>
              <a:defRPr sz="4263" b="0" i="0">
                <a:solidFill>
                  <a:schemeClr val="bg2">
                    <a:lumMod val="75000"/>
                  </a:schemeClr>
                </a:solidFill>
                <a:latin typeface="Overpass" pitchFamily="2" charset="77"/>
              </a:defRPr>
            </a:lvl1pPr>
          </a:lstStyle>
          <a:p>
            <a:endParaRPr lang="fr-FR" dirty="0"/>
          </a:p>
        </p:txBody>
      </p:sp>
      <p:sp>
        <p:nvSpPr>
          <p:cNvPr id="74" name="Espace réservé du texte 27">
            <a:extLst>
              <a:ext uri="{FF2B5EF4-FFF2-40B4-BE49-F238E27FC236}">
                <a16:creationId xmlns:a16="http://schemas.microsoft.com/office/drawing/2014/main" id="{B1E9ABE7-E714-AF44-866A-450AA56FEAA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2296756" y="9113348"/>
            <a:ext cx="9488937" cy="10385624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5" name="Espace réservé du texte 27">
            <a:extLst>
              <a:ext uri="{FF2B5EF4-FFF2-40B4-BE49-F238E27FC236}">
                <a16:creationId xmlns:a16="http://schemas.microsoft.com/office/drawing/2014/main" id="{360D4CF6-AC28-C748-89E7-C40EC8F0052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300281" y="7943922"/>
            <a:ext cx="9488937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Section 4</a:t>
            </a:r>
          </a:p>
        </p:txBody>
      </p:sp>
      <p:sp>
        <p:nvSpPr>
          <p:cNvPr id="76" name="Espace réservé du texte 27">
            <a:extLst>
              <a:ext uri="{FF2B5EF4-FFF2-40B4-BE49-F238E27FC236}">
                <a16:creationId xmlns:a16="http://schemas.microsoft.com/office/drawing/2014/main" id="{4E8FC1C7-6457-FA46-ADBE-7CC62500F2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2296756" y="21409396"/>
            <a:ext cx="9479409" cy="6263791"/>
          </a:xfrm>
        </p:spPr>
        <p:txBody>
          <a:bodyPr>
            <a:normAutofit/>
          </a:bodyPr>
          <a:lstStyle>
            <a:lvl1pPr marL="0" indent="0">
              <a:buNone/>
              <a:defRPr sz="2398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7" name="Espace réservé du texte 27">
            <a:extLst>
              <a:ext uri="{FF2B5EF4-FFF2-40B4-BE49-F238E27FC236}">
                <a16:creationId xmlns:a16="http://schemas.microsoft.com/office/drawing/2014/main" id="{3709DDD9-0D76-A34C-A393-7AD8268E4F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22300281" y="20239968"/>
            <a:ext cx="9475884" cy="815912"/>
          </a:xfrm>
        </p:spPr>
        <p:txBody>
          <a:bodyPr>
            <a:normAutofit/>
          </a:bodyPr>
          <a:lstStyle>
            <a:lvl1pPr marL="0" indent="0">
              <a:buNone/>
              <a:defRPr sz="4796" b="1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Conclusion</a:t>
            </a:r>
          </a:p>
        </p:txBody>
      </p:sp>
      <p:sp>
        <p:nvSpPr>
          <p:cNvPr id="78" name="Espace réservé du texte 27">
            <a:extLst>
              <a:ext uri="{FF2B5EF4-FFF2-40B4-BE49-F238E27FC236}">
                <a16:creationId xmlns:a16="http://schemas.microsoft.com/office/drawing/2014/main" id="{A2120B2B-91E7-8D43-9040-BE923CFE551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2296756" y="29755643"/>
            <a:ext cx="9479409" cy="4137073"/>
          </a:xfrm>
        </p:spPr>
        <p:txBody>
          <a:bodyPr>
            <a:normAutofit/>
          </a:bodyPr>
          <a:lstStyle>
            <a:lvl1pPr marL="0" indent="0">
              <a:buNone/>
              <a:defRPr sz="1865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79" name="Espace réservé du texte 27">
            <a:extLst>
              <a:ext uri="{FF2B5EF4-FFF2-40B4-BE49-F238E27FC236}">
                <a16:creationId xmlns:a16="http://schemas.microsoft.com/office/drawing/2014/main" id="{DDF8978C-1667-CB4F-9B96-4C45F1B9ACF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300281" y="28586216"/>
            <a:ext cx="9475884" cy="815912"/>
          </a:xfrm>
        </p:spPr>
        <p:txBody>
          <a:bodyPr>
            <a:normAutofit/>
          </a:bodyPr>
          <a:lstStyle>
            <a:lvl1pPr marL="0" indent="0">
              <a:buNone/>
              <a:defRPr sz="4796" b="0" i="0">
                <a:solidFill>
                  <a:schemeClr val="tx1">
                    <a:lumMod val="75000"/>
                    <a:lumOff val="25000"/>
                  </a:schemeClr>
                </a:solidFill>
                <a:latin typeface="Overpass" pitchFamily="2" charset="77"/>
              </a:defRPr>
            </a:lvl1pPr>
            <a:lvl2pPr>
              <a:defRPr>
                <a:latin typeface="Overpass" pitchFamily="2" charset="77"/>
              </a:defRPr>
            </a:lvl2pPr>
            <a:lvl3pPr>
              <a:defRPr>
                <a:latin typeface="Overpass" pitchFamily="2" charset="77"/>
              </a:defRPr>
            </a:lvl3pPr>
            <a:lvl4pPr>
              <a:defRPr>
                <a:latin typeface="Overpass" pitchFamily="2" charset="77"/>
              </a:defRPr>
            </a:lvl4pPr>
            <a:lvl5pPr>
              <a:defRPr>
                <a:latin typeface="Overpass" pitchFamily="2" charset="77"/>
              </a:defRPr>
            </a:lvl5pPr>
          </a:lstStyle>
          <a:p>
            <a:pPr lvl="0"/>
            <a:r>
              <a:rPr lang="fr-CA" dirty="0"/>
              <a:t>Références</a:t>
            </a:r>
          </a:p>
        </p:txBody>
      </p:sp>
    </p:spTree>
    <p:extLst>
      <p:ext uri="{BB962C8B-B14F-4D97-AF65-F5344CB8AC3E}">
        <p14:creationId xmlns:p14="http://schemas.microsoft.com/office/powerpoint/2010/main" val="887181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70547" y="7181824"/>
            <a:ext cx="27999531" cy="15277877"/>
          </a:xfrm>
        </p:spPr>
        <p:txBody>
          <a:bodyPr anchor="b"/>
          <a:lstStyle>
            <a:lvl1pPr algn="ctr">
              <a:defRPr sz="21614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7578" y="23048874"/>
            <a:ext cx="24705469" cy="10594961"/>
          </a:xfrm>
        </p:spPr>
        <p:txBody>
          <a:bodyPr/>
          <a:lstStyle>
            <a:lvl1pPr marL="0" indent="0" algn="ctr">
              <a:buNone/>
              <a:defRPr sz="8646"/>
            </a:lvl1pPr>
            <a:lvl2pPr marL="1647017" indent="0" algn="ctr">
              <a:buNone/>
              <a:defRPr sz="7205"/>
            </a:lvl2pPr>
            <a:lvl3pPr marL="3294035" indent="0" algn="ctr">
              <a:buNone/>
              <a:defRPr sz="6484"/>
            </a:lvl3pPr>
            <a:lvl4pPr marL="4941052" indent="0" algn="ctr">
              <a:buNone/>
              <a:defRPr sz="5764"/>
            </a:lvl4pPr>
            <a:lvl5pPr marL="6588069" indent="0" algn="ctr">
              <a:buNone/>
              <a:defRPr sz="5764"/>
            </a:lvl5pPr>
            <a:lvl6pPr marL="8235086" indent="0" algn="ctr">
              <a:buNone/>
              <a:defRPr sz="5764"/>
            </a:lvl6pPr>
            <a:lvl7pPr marL="9882104" indent="0" algn="ctr">
              <a:buNone/>
              <a:defRPr sz="5764"/>
            </a:lvl7pPr>
            <a:lvl8pPr marL="11529121" indent="0" algn="ctr">
              <a:buNone/>
              <a:defRPr sz="5764"/>
            </a:lvl8pPr>
            <a:lvl9pPr marL="13176138" indent="0" algn="ctr">
              <a:buNone/>
              <a:defRPr sz="5764"/>
            </a:lvl9pPr>
          </a:lstStyle>
          <a:p>
            <a:r>
              <a:rPr lang="fr-CA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0829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479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513" y="10940354"/>
            <a:ext cx="28411289" cy="18254215"/>
          </a:xfrm>
        </p:spPr>
        <p:txBody>
          <a:bodyPr anchor="b"/>
          <a:lstStyle>
            <a:lvl1pPr>
              <a:defRPr sz="21614"/>
            </a:lvl1pPr>
          </a:lstStyle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7513" y="29367261"/>
            <a:ext cx="28411289" cy="9599461"/>
          </a:xfrm>
        </p:spPr>
        <p:txBody>
          <a:bodyPr/>
          <a:lstStyle>
            <a:lvl1pPr marL="0" indent="0">
              <a:buNone/>
              <a:defRPr sz="8646">
                <a:solidFill>
                  <a:schemeClr val="tx1"/>
                </a:solidFill>
              </a:defRPr>
            </a:lvl1pPr>
            <a:lvl2pPr marL="1647017" indent="0">
              <a:buNone/>
              <a:defRPr sz="7205">
                <a:solidFill>
                  <a:schemeClr val="tx1">
                    <a:tint val="75000"/>
                  </a:schemeClr>
                </a:solidFill>
              </a:defRPr>
            </a:lvl2pPr>
            <a:lvl3pPr marL="3294035" indent="0">
              <a:buNone/>
              <a:defRPr sz="6484">
                <a:solidFill>
                  <a:schemeClr val="tx1">
                    <a:tint val="75000"/>
                  </a:schemeClr>
                </a:solidFill>
              </a:defRPr>
            </a:lvl3pPr>
            <a:lvl4pPr marL="4941052" indent="0">
              <a:buNone/>
              <a:defRPr sz="5764">
                <a:solidFill>
                  <a:schemeClr val="tx1">
                    <a:tint val="75000"/>
                  </a:schemeClr>
                </a:solidFill>
              </a:defRPr>
            </a:lvl4pPr>
            <a:lvl5pPr marL="6588069" indent="0">
              <a:buNone/>
              <a:defRPr sz="5764">
                <a:solidFill>
                  <a:schemeClr val="tx1">
                    <a:tint val="75000"/>
                  </a:schemeClr>
                </a:solidFill>
              </a:defRPr>
            </a:lvl5pPr>
            <a:lvl6pPr marL="8235086" indent="0">
              <a:buNone/>
              <a:defRPr sz="5764">
                <a:solidFill>
                  <a:schemeClr val="tx1">
                    <a:tint val="75000"/>
                  </a:schemeClr>
                </a:solidFill>
              </a:defRPr>
            </a:lvl6pPr>
            <a:lvl7pPr marL="9882104" indent="0">
              <a:buNone/>
              <a:defRPr sz="5764">
                <a:solidFill>
                  <a:schemeClr val="tx1">
                    <a:tint val="75000"/>
                  </a:schemeClr>
                </a:solidFill>
              </a:defRPr>
            </a:lvl7pPr>
            <a:lvl8pPr marL="11529121" indent="0">
              <a:buNone/>
              <a:defRPr sz="5764">
                <a:solidFill>
                  <a:schemeClr val="tx1">
                    <a:tint val="75000"/>
                  </a:schemeClr>
                </a:solidFill>
              </a:defRPr>
            </a:lvl8pPr>
            <a:lvl9pPr marL="13176138" indent="0">
              <a:buNone/>
              <a:defRPr sz="5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4282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4668" y="11681887"/>
            <a:ext cx="13999766" cy="27843527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76191" y="11681887"/>
            <a:ext cx="13999766" cy="27843527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110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8958" y="2336387"/>
            <a:ext cx="28411289" cy="8482069"/>
          </a:xfrm>
        </p:spPr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8962" y="10757498"/>
            <a:ext cx="13935426" cy="5272083"/>
          </a:xfrm>
        </p:spPr>
        <p:txBody>
          <a:bodyPr anchor="b"/>
          <a:lstStyle>
            <a:lvl1pPr marL="0" indent="0">
              <a:buNone/>
              <a:defRPr sz="8646" b="1"/>
            </a:lvl1pPr>
            <a:lvl2pPr marL="1647017" indent="0">
              <a:buNone/>
              <a:defRPr sz="7205" b="1"/>
            </a:lvl2pPr>
            <a:lvl3pPr marL="3294035" indent="0">
              <a:buNone/>
              <a:defRPr sz="6484" b="1"/>
            </a:lvl3pPr>
            <a:lvl4pPr marL="4941052" indent="0">
              <a:buNone/>
              <a:defRPr sz="5764" b="1"/>
            </a:lvl4pPr>
            <a:lvl5pPr marL="6588069" indent="0">
              <a:buNone/>
              <a:defRPr sz="5764" b="1"/>
            </a:lvl5pPr>
            <a:lvl6pPr marL="8235086" indent="0">
              <a:buNone/>
              <a:defRPr sz="5764" b="1"/>
            </a:lvl6pPr>
            <a:lvl7pPr marL="9882104" indent="0">
              <a:buNone/>
              <a:defRPr sz="5764" b="1"/>
            </a:lvl7pPr>
            <a:lvl8pPr marL="11529121" indent="0">
              <a:buNone/>
              <a:defRPr sz="5764" b="1"/>
            </a:lvl8pPr>
            <a:lvl9pPr marL="13176138" indent="0">
              <a:buNone/>
              <a:defRPr sz="5764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8962" y="16029581"/>
            <a:ext cx="13935426" cy="23577099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76193" y="10757498"/>
            <a:ext cx="14004056" cy="5272083"/>
          </a:xfrm>
        </p:spPr>
        <p:txBody>
          <a:bodyPr anchor="b"/>
          <a:lstStyle>
            <a:lvl1pPr marL="0" indent="0">
              <a:buNone/>
              <a:defRPr sz="8646" b="1"/>
            </a:lvl1pPr>
            <a:lvl2pPr marL="1647017" indent="0">
              <a:buNone/>
              <a:defRPr sz="7205" b="1"/>
            </a:lvl2pPr>
            <a:lvl3pPr marL="3294035" indent="0">
              <a:buNone/>
              <a:defRPr sz="6484" b="1"/>
            </a:lvl3pPr>
            <a:lvl4pPr marL="4941052" indent="0">
              <a:buNone/>
              <a:defRPr sz="5764" b="1"/>
            </a:lvl4pPr>
            <a:lvl5pPr marL="6588069" indent="0">
              <a:buNone/>
              <a:defRPr sz="5764" b="1"/>
            </a:lvl5pPr>
            <a:lvl6pPr marL="8235086" indent="0">
              <a:buNone/>
              <a:defRPr sz="5764" b="1"/>
            </a:lvl6pPr>
            <a:lvl7pPr marL="9882104" indent="0">
              <a:buNone/>
              <a:defRPr sz="5764" b="1"/>
            </a:lvl7pPr>
            <a:lvl8pPr marL="11529121" indent="0">
              <a:buNone/>
              <a:defRPr sz="5764" b="1"/>
            </a:lvl8pPr>
            <a:lvl9pPr marL="13176138" indent="0">
              <a:buNone/>
              <a:defRPr sz="5764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76193" y="16029581"/>
            <a:ext cx="14004056" cy="23577099"/>
          </a:xfrm>
        </p:spPr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61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5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4668" y="2336387"/>
            <a:ext cx="28411289" cy="8482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4668" y="11681887"/>
            <a:ext cx="28411289" cy="27843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4668" y="40673293"/>
            <a:ext cx="7411641" cy="23363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9FEC4-DDC0-2844-9952-83108E367C51}" type="datetimeFigureOut">
              <a:rPr lang="fr-FR" smtClean="0"/>
              <a:t>29/04/2021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11582" y="40673293"/>
            <a:ext cx="11117461" cy="23363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64316" y="40673293"/>
            <a:ext cx="7411641" cy="23363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74446-C2B8-4C4A-A1C2-9A9C591737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80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</p:sldLayoutIdLst>
  <p:txStyles>
    <p:titleStyle>
      <a:lvl1pPr algn="l" defTabSz="3294035" rtl="0" eaLnBrk="1" latinLnBrk="0" hangingPunct="1">
        <a:lnSpc>
          <a:spcPct val="90000"/>
        </a:lnSpc>
        <a:spcBef>
          <a:spcPct val="0"/>
        </a:spcBef>
        <a:buNone/>
        <a:defRPr sz="15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3509" indent="-823509" algn="l" defTabSz="3294035" rtl="0" eaLnBrk="1" latinLnBrk="0" hangingPunct="1">
        <a:lnSpc>
          <a:spcPct val="90000"/>
        </a:lnSpc>
        <a:spcBef>
          <a:spcPts val="3602"/>
        </a:spcBef>
        <a:buFont typeface="Arial" panose="020B0604020202020204" pitchFamily="34" charset="0"/>
        <a:buChar char="•"/>
        <a:defRPr sz="10087" kern="1200">
          <a:solidFill>
            <a:schemeClr val="tx1"/>
          </a:solidFill>
          <a:latin typeface="+mn-lt"/>
          <a:ea typeface="+mn-ea"/>
          <a:cs typeface="+mn-cs"/>
        </a:defRPr>
      </a:lvl1pPr>
      <a:lvl2pPr marL="2470526" indent="-823509" algn="l" defTabSz="3294035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8646" kern="1200">
          <a:solidFill>
            <a:schemeClr val="tx1"/>
          </a:solidFill>
          <a:latin typeface="+mn-lt"/>
          <a:ea typeface="+mn-ea"/>
          <a:cs typeface="+mn-cs"/>
        </a:defRPr>
      </a:lvl2pPr>
      <a:lvl3pPr marL="4117543" indent="-823509" algn="l" defTabSz="3294035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7205" kern="1200">
          <a:solidFill>
            <a:schemeClr val="tx1"/>
          </a:solidFill>
          <a:latin typeface="+mn-lt"/>
          <a:ea typeface="+mn-ea"/>
          <a:cs typeface="+mn-cs"/>
        </a:defRPr>
      </a:lvl3pPr>
      <a:lvl4pPr marL="5764560" indent="-823509" algn="l" defTabSz="3294035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6484" kern="1200">
          <a:solidFill>
            <a:schemeClr val="tx1"/>
          </a:solidFill>
          <a:latin typeface="+mn-lt"/>
          <a:ea typeface="+mn-ea"/>
          <a:cs typeface="+mn-cs"/>
        </a:defRPr>
      </a:lvl4pPr>
      <a:lvl5pPr marL="7411578" indent="-823509" algn="l" defTabSz="3294035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6484" kern="1200">
          <a:solidFill>
            <a:schemeClr val="tx1"/>
          </a:solidFill>
          <a:latin typeface="+mn-lt"/>
          <a:ea typeface="+mn-ea"/>
          <a:cs typeface="+mn-cs"/>
        </a:defRPr>
      </a:lvl5pPr>
      <a:lvl6pPr marL="9058595" indent="-823509" algn="l" defTabSz="3294035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6484" kern="1200">
          <a:solidFill>
            <a:schemeClr val="tx1"/>
          </a:solidFill>
          <a:latin typeface="+mn-lt"/>
          <a:ea typeface="+mn-ea"/>
          <a:cs typeface="+mn-cs"/>
        </a:defRPr>
      </a:lvl6pPr>
      <a:lvl7pPr marL="10705612" indent="-823509" algn="l" defTabSz="3294035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6484" kern="1200">
          <a:solidFill>
            <a:schemeClr val="tx1"/>
          </a:solidFill>
          <a:latin typeface="+mn-lt"/>
          <a:ea typeface="+mn-ea"/>
          <a:cs typeface="+mn-cs"/>
        </a:defRPr>
      </a:lvl7pPr>
      <a:lvl8pPr marL="12352630" indent="-823509" algn="l" defTabSz="3294035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6484" kern="1200">
          <a:solidFill>
            <a:schemeClr val="tx1"/>
          </a:solidFill>
          <a:latin typeface="+mn-lt"/>
          <a:ea typeface="+mn-ea"/>
          <a:cs typeface="+mn-cs"/>
        </a:defRPr>
      </a:lvl8pPr>
      <a:lvl9pPr marL="13999647" indent="-823509" algn="l" defTabSz="3294035" rtl="0" eaLnBrk="1" latinLnBrk="0" hangingPunct="1">
        <a:lnSpc>
          <a:spcPct val="90000"/>
        </a:lnSpc>
        <a:spcBef>
          <a:spcPts val="1801"/>
        </a:spcBef>
        <a:buFont typeface="Arial" panose="020B0604020202020204" pitchFamily="34" charset="0"/>
        <a:buChar char="•"/>
        <a:defRPr sz="64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2pPr>
      <a:lvl3pPr marL="3294035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3pPr>
      <a:lvl4pPr marL="4941052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4pPr>
      <a:lvl5pPr marL="6588069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5pPr>
      <a:lvl6pPr marL="8235086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6pPr>
      <a:lvl7pPr marL="9882104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7pPr>
      <a:lvl8pPr marL="11529121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8pPr>
      <a:lvl9pPr marL="13176138" algn="l" defTabSz="3294035" rtl="0" eaLnBrk="1" latinLnBrk="0" hangingPunct="1">
        <a:defRPr sz="64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82F40B-D07A-2A41-A729-2687F30943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88BFA7A-49AC-DD4D-BC61-D3FC5776B3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9FB3C3-8D48-164F-ACB4-28AFF32E0DD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1078771-CF45-BA49-9DD1-D79B147CFAA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9EB430B-DE41-B14B-A327-CBB61130D5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E75B2FDB-3177-F543-8E26-B481D14E1C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0CD92A5-5D86-BF46-9ECA-FFE6B7CD9EF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2F0E09F8-14E8-164C-9D4D-A2CFFD3D06C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AAC487B-E003-E74C-ADF2-0B5CB4DBCD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303A5C4C-C25F-CD47-91B2-870853D3CE4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CA101E64-BEE7-AE4A-B2A2-BB3086A5C7F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E4122151-7BCB-8C48-803C-11139D099C2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ableau 13">
            <a:extLst>
              <a:ext uri="{FF2B5EF4-FFF2-40B4-BE49-F238E27FC236}">
                <a16:creationId xmlns:a16="http://schemas.microsoft.com/office/drawing/2014/main" id="{4626FD37-D8C7-1645-A999-2D29F6F02A67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AA5091BA-4363-6244-B030-3BA8A13391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394C00D6-BC9F-104F-B53C-90FF6154268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FE3537A6-06F7-A442-B680-DF90719EEF9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9401F139-30CF-064E-BD02-CCE32315D73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4F69F6E1-4D92-734D-BE3A-F9E7F53CAAF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B731BF24-8E59-4146-B3BD-5ACC18BA1A0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FC76B8D-E4F6-564A-855B-BE0CC33168ED}"/>
              </a:ext>
            </a:extLst>
          </p:cNvPr>
          <p:cNvSpPr txBox="1"/>
          <p:nvPr/>
        </p:nvSpPr>
        <p:spPr>
          <a:xfrm>
            <a:off x="984893" y="34477751"/>
            <a:ext cx="27203394" cy="58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197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91A27A66-DE12-B74E-B0E9-DA66D519446D}"/>
              </a:ext>
            </a:extLst>
          </p:cNvPr>
          <p:cNvGrpSpPr/>
          <p:nvPr/>
        </p:nvGrpSpPr>
        <p:grpSpPr>
          <a:xfrm>
            <a:off x="994737" y="35611479"/>
            <a:ext cx="30781428" cy="1495636"/>
            <a:chOff x="994737" y="35611479"/>
            <a:chExt cx="27312821" cy="1495636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DAA61BC-7366-2648-85E3-4F16512CF1E3}"/>
                </a:ext>
              </a:extLst>
            </p:cNvPr>
            <p:cNvSpPr/>
            <p:nvPr/>
          </p:nvSpPr>
          <p:spPr>
            <a:xfrm>
              <a:off x="994737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0F7C819-505F-C947-86A2-18A7D727AD45}"/>
                </a:ext>
              </a:extLst>
            </p:cNvPr>
            <p:cNvSpPr/>
            <p:nvPr/>
          </p:nvSpPr>
          <p:spPr>
            <a:xfrm>
              <a:off x="24586982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6211C619-88A2-284D-BA18-AED4EA542B67}"/>
                </a:ext>
              </a:extLst>
            </p:cNvPr>
            <p:cNvSpPr/>
            <p:nvPr/>
          </p:nvSpPr>
          <p:spPr>
            <a:xfrm>
              <a:off x="19871281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F5B1047-4EF3-9642-AB09-15D2FD38B77E}"/>
                </a:ext>
              </a:extLst>
            </p:cNvPr>
            <p:cNvSpPr/>
            <p:nvPr/>
          </p:nvSpPr>
          <p:spPr>
            <a:xfrm>
              <a:off x="15122279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D7C3368-718B-C448-9B7E-0584E0E76B3F}"/>
                </a:ext>
              </a:extLst>
            </p:cNvPr>
            <p:cNvSpPr/>
            <p:nvPr/>
          </p:nvSpPr>
          <p:spPr>
            <a:xfrm>
              <a:off x="10414150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1A229C6-C2EA-3B4D-80EB-B67A24206EC2}"/>
                </a:ext>
              </a:extLst>
            </p:cNvPr>
            <p:cNvSpPr/>
            <p:nvPr/>
          </p:nvSpPr>
          <p:spPr>
            <a:xfrm>
              <a:off x="5743739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</p:grpSp>
    </p:spTree>
    <p:extLst>
      <p:ext uri="{BB962C8B-B14F-4D97-AF65-F5344CB8AC3E}">
        <p14:creationId xmlns:p14="http://schemas.microsoft.com/office/powerpoint/2010/main" val="3613827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57E7FA-B026-2B4F-B4D2-F3B8533A69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08C5CF-B1C8-784A-A863-0DAD30FC63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30EC5A-4C81-8645-AF07-560933ABBA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79392B5-34D6-384A-B276-C420416651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F88EE254-AFE6-4E4F-8A6C-AE8F57EC2D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F1A3E124-A907-ED47-AC72-4DD5746492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01C1799-63EC-7F4E-AF35-6C773FBBC7A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483EE0BE-3CE4-E349-AE34-FEC21DDD2BC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5940F716-CC07-0D45-B170-C126BD0598B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CFC316F3-B72D-4E42-99C1-306D922127B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8D157451-EBEE-2644-8D4D-858D11A0DC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1E21827A-766D-C24A-9C1E-ED087A1F219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ableau 13">
            <a:extLst>
              <a:ext uri="{FF2B5EF4-FFF2-40B4-BE49-F238E27FC236}">
                <a16:creationId xmlns:a16="http://schemas.microsoft.com/office/drawing/2014/main" id="{320E3EB7-AC71-C046-B591-1EDEAC302016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6C26F9C3-3FE2-B14C-A15E-22C26B8D9A9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79A78128-8DCF-6742-98B3-335E0E904E5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DA6958D2-F54C-7F43-AE5E-A4047E74E66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8D0D2BAC-451D-F548-90B4-20E3CD1093E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A0CB3BC5-52F8-CC4C-9B16-E441A3E6D4D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559BD45D-B9EA-DC43-99E2-4544B3F4A1F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CFD863C8-1D02-2E4C-9026-A01DCA8FAF45}"/>
              </a:ext>
            </a:extLst>
          </p:cNvPr>
          <p:cNvSpPr txBox="1"/>
          <p:nvPr/>
        </p:nvSpPr>
        <p:spPr>
          <a:xfrm>
            <a:off x="984893" y="34477751"/>
            <a:ext cx="27203394" cy="58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197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EA234DFF-F3D1-094E-80B1-32579834E91D}"/>
              </a:ext>
            </a:extLst>
          </p:cNvPr>
          <p:cNvGrpSpPr/>
          <p:nvPr/>
        </p:nvGrpSpPr>
        <p:grpSpPr>
          <a:xfrm>
            <a:off x="994737" y="35611479"/>
            <a:ext cx="30781428" cy="1495636"/>
            <a:chOff x="994737" y="35611479"/>
            <a:chExt cx="27312821" cy="1495636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5B08F78-C24A-254F-B29B-05D3965F68DF}"/>
                </a:ext>
              </a:extLst>
            </p:cNvPr>
            <p:cNvSpPr/>
            <p:nvPr/>
          </p:nvSpPr>
          <p:spPr>
            <a:xfrm>
              <a:off x="994737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E512967-3171-AF4E-99B8-F7F0E9DF7E8E}"/>
                </a:ext>
              </a:extLst>
            </p:cNvPr>
            <p:cNvSpPr/>
            <p:nvPr/>
          </p:nvSpPr>
          <p:spPr>
            <a:xfrm>
              <a:off x="24586982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1B12D57C-7332-754F-BAB3-AEFA481F1C38}"/>
                </a:ext>
              </a:extLst>
            </p:cNvPr>
            <p:cNvSpPr/>
            <p:nvPr/>
          </p:nvSpPr>
          <p:spPr>
            <a:xfrm>
              <a:off x="19871281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883AACC-B424-C54F-B16B-42DA76852530}"/>
                </a:ext>
              </a:extLst>
            </p:cNvPr>
            <p:cNvSpPr/>
            <p:nvPr/>
          </p:nvSpPr>
          <p:spPr>
            <a:xfrm>
              <a:off x="15122279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B00B62-C34A-B944-A038-47B0C0C6B8D7}"/>
                </a:ext>
              </a:extLst>
            </p:cNvPr>
            <p:cNvSpPr/>
            <p:nvPr/>
          </p:nvSpPr>
          <p:spPr>
            <a:xfrm>
              <a:off x="10414150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A00DA42-EE47-6143-9D54-6AFD61D2A0F4}"/>
                </a:ext>
              </a:extLst>
            </p:cNvPr>
            <p:cNvSpPr/>
            <p:nvPr/>
          </p:nvSpPr>
          <p:spPr>
            <a:xfrm>
              <a:off x="5743739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</p:grpSp>
    </p:spTree>
    <p:extLst>
      <p:ext uri="{BB962C8B-B14F-4D97-AF65-F5344CB8AC3E}">
        <p14:creationId xmlns:p14="http://schemas.microsoft.com/office/powerpoint/2010/main" val="1664313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E6F96E-6E11-7740-988E-B6BDDD4533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B399908-F25C-AB4F-85D5-F686071F22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6BE1A07-46CF-FB4A-BACD-99F20A51C01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05CA11C-5CD2-C343-BD5C-8BC5E0F23CD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C52A5573-D2B5-FE49-9061-A27A603834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2C3A076D-618C-1142-99C9-30AD7D67D8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65FE54EB-DE32-DD4C-B708-968A3A1C918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graphique 8">
            <a:extLst>
              <a:ext uri="{FF2B5EF4-FFF2-40B4-BE49-F238E27FC236}">
                <a16:creationId xmlns:a16="http://schemas.microsoft.com/office/drawing/2014/main" id="{DD364B43-B4E5-9D4A-9C59-218CBCF32016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/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3BF1824A-E0DF-F341-91E1-9578EA6D6B7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075BCC40-1281-D44C-96EB-DBE829ED48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94036DE6-9634-F64C-A1E5-51E861CC04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84F95EBD-C218-9F4C-804B-BC5EE870637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Espace réservé du tableau 13">
            <a:extLst>
              <a:ext uri="{FF2B5EF4-FFF2-40B4-BE49-F238E27FC236}">
                <a16:creationId xmlns:a16="http://schemas.microsoft.com/office/drawing/2014/main" id="{77973528-8958-D844-890F-ACE8405EC137}"/>
              </a:ext>
            </a:extLst>
          </p:cNvPr>
          <p:cNvSpPr>
            <a:spLocks noGrp="1"/>
          </p:cNvSpPr>
          <p:nvPr>
            <p:ph type="tbl" sz="quarter" idx="21"/>
          </p:nvPr>
        </p:nvSpPr>
        <p:spPr/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2877E9A6-BF7D-4B44-A039-5ACEFA67B93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98C853D7-8625-EF4A-87DC-AAB7D949392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Espace réservé du texte 16">
            <a:extLst>
              <a:ext uri="{FF2B5EF4-FFF2-40B4-BE49-F238E27FC236}">
                <a16:creationId xmlns:a16="http://schemas.microsoft.com/office/drawing/2014/main" id="{EAC245B7-86B0-4D49-BD46-4457FF03D0F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24237929-5AA7-7B48-9325-F6AA0CC0BF0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F8CFB35F-DC4C-3E42-A574-6339BE0FBD2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5F1B3961-81A6-8B41-9D8E-21A84E290C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73DC370A-43CD-1340-A86E-F04C519A3947}"/>
              </a:ext>
            </a:extLst>
          </p:cNvPr>
          <p:cNvSpPr txBox="1"/>
          <p:nvPr/>
        </p:nvSpPr>
        <p:spPr>
          <a:xfrm>
            <a:off x="984893" y="34477751"/>
            <a:ext cx="27203394" cy="58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197" b="1" dirty="0">
                <a:solidFill>
                  <a:schemeClr val="bg1">
                    <a:lumMod val="75000"/>
                  </a:schemeClr>
                </a:solidFill>
                <a:latin typeface="Overpass SemiBold" pitchFamily="2" charset="77"/>
              </a:rPr>
              <a:t>Zone pour les logos de partenaires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9A91F804-C820-C34D-A500-CA3F97F2A446}"/>
              </a:ext>
            </a:extLst>
          </p:cNvPr>
          <p:cNvGrpSpPr/>
          <p:nvPr/>
        </p:nvGrpSpPr>
        <p:grpSpPr>
          <a:xfrm>
            <a:off x="994737" y="35611479"/>
            <a:ext cx="30781428" cy="1495636"/>
            <a:chOff x="994737" y="35611479"/>
            <a:chExt cx="27312821" cy="1495636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5A8D80F-DE58-2940-971C-9924CFB92E73}"/>
                </a:ext>
              </a:extLst>
            </p:cNvPr>
            <p:cNvSpPr/>
            <p:nvPr/>
          </p:nvSpPr>
          <p:spPr>
            <a:xfrm>
              <a:off x="994737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94BB352-C35A-5D47-9902-3CAC3CAC64D5}"/>
                </a:ext>
              </a:extLst>
            </p:cNvPr>
            <p:cNvSpPr/>
            <p:nvPr/>
          </p:nvSpPr>
          <p:spPr>
            <a:xfrm>
              <a:off x="24586982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3AA7CFC-0937-614E-A272-C50BAE213882}"/>
                </a:ext>
              </a:extLst>
            </p:cNvPr>
            <p:cNvSpPr/>
            <p:nvPr/>
          </p:nvSpPr>
          <p:spPr>
            <a:xfrm>
              <a:off x="19871281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487CF02-1AC5-CE4B-B50A-630333CD5ABC}"/>
                </a:ext>
              </a:extLst>
            </p:cNvPr>
            <p:cNvSpPr/>
            <p:nvPr/>
          </p:nvSpPr>
          <p:spPr>
            <a:xfrm>
              <a:off x="15122279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2821311-3C57-F540-AF1D-3684558DD7D4}"/>
                </a:ext>
              </a:extLst>
            </p:cNvPr>
            <p:cNvSpPr/>
            <p:nvPr/>
          </p:nvSpPr>
          <p:spPr>
            <a:xfrm>
              <a:off x="10414150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84C73EF-A377-8845-B697-EAA69CDD1B3D}"/>
                </a:ext>
              </a:extLst>
            </p:cNvPr>
            <p:cNvSpPr/>
            <p:nvPr/>
          </p:nvSpPr>
          <p:spPr>
            <a:xfrm>
              <a:off x="5743739" y="35611479"/>
              <a:ext cx="3720576" cy="149563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3356"/>
            </a:p>
          </p:txBody>
        </p:sp>
      </p:grpSp>
    </p:spTree>
    <p:extLst>
      <p:ext uri="{BB962C8B-B14F-4D97-AF65-F5344CB8AC3E}">
        <p14:creationId xmlns:p14="http://schemas.microsoft.com/office/powerpoint/2010/main" val="17470574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DE9379E9C8434E9875D1C54DE81F4B" ma:contentTypeVersion="17" ma:contentTypeDescription="Crée un document." ma:contentTypeScope="" ma:versionID="59192e6a22cf8603dcebd2c8e04497e6">
  <xsd:schema xmlns:xsd="http://www.w3.org/2001/XMLSchema" xmlns:xs="http://www.w3.org/2001/XMLSchema" xmlns:p="http://schemas.microsoft.com/office/2006/metadata/properties" xmlns:ns2="4df9d916-1564-4306-980a-6ea9ad762558" xmlns:ns3="http://schemas.microsoft.com/sharepoint/v4" xmlns:ns4="864e4073-4316-4d7d-ad96-39afe302c17e" targetNamespace="http://schemas.microsoft.com/office/2006/metadata/properties" ma:root="true" ma:fieldsID="97a510abac4b01f64d462d5f09d09679" ns2:_="" ns3:_="" ns4:_="">
    <xsd:import namespace="4df9d916-1564-4306-980a-6ea9ad762558"/>
    <xsd:import namespace="http://schemas.microsoft.com/sharepoint/v4"/>
    <xsd:import namespace="864e4073-4316-4d7d-ad96-39afe302c17e"/>
    <xsd:element name="properties">
      <xsd:complexType>
        <xsd:sequence>
          <xsd:element name="documentManagement">
            <xsd:complexType>
              <xsd:all>
                <xsd:element ref="ns2:Tri" minOccurs="0"/>
                <xsd:element ref="ns2:MediaServiceMetadata" minOccurs="0"/>
                <xsd:element ref="ns2:MediaServiceFastMetadata" minOccurs="0"/>
                <xsd:element ref="ns3:IconOverlay" minOccurs="0"/>
                <xsd:element ref="ns2:tri0" minOccurs="0"/>
                <xsd:element ref="ns2:MediaServiceAutoKeyPoints" minOccurs="0"/>
                <xsd:element ref="ns2:MediaServiceKeyPoints" minOccurs="0"/>
                <xsd:element ref="ns4:SharedWithUsers" minOccurs="0"/>
                <xsd:element ref="ns4:SharedWithDetail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f9d916-1564-4306-980a-6ea9ad762558" elementFormDefault="qualified">
    <xsd:import namespace="http://schemas.microsoft.com/office/2006/documentManagement/types"/>
    <xsd:import namespace="http://schemas.microsoft.com/office/infopath/2007/PartnerControls"/>
    <xsd:element name="Tri" ma:index="8" nillable="true" ma:displayName="Tri" ma:internalName="Tri">
      <xsd:simpleType>
        <xsd:restriction base="dms:Number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tri0" ma:index="12" nillable="true" ma:displayName="tri" ma:format="Dropdown" ma:internalName="tri0" ma:percentage="FALSE">
      <xsd:simpleType>
        <xsd:restriction base="dms:Number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1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4e4073-4316-4d7d-ad96-39afe302c17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ri0 xmlns="4df9d916-1564-4306-980a-6ea9ad762558" xsi:nil="true"/>
    <IconOverlay xmlns="http://schemas.microsoft.com/sharepoint/v4" xsi:nil="true"/>
    <Tri xmlns="4df9d916-1564-4306-980a-6ea9ad762558" xsi:nil="true"/>
  </documentManagement>
</p:properties>
</file>

<file path=customXml/itemProps1.xml><?xml version="1.0" encoding="utf-8"?>
<ds:datastoreItem xmlns:ds="http://schemas.openxmlformats.org/officeDocument/2006/customXml" ds:itemID="{AFE9921F-01D8-49B1-A9CE-18CCFC239641}"/>
</file>

<file path=customXml/itemProps2.xml><?xml version="1.0" encoding="utf-8"?>
<ds:datastoreItem xmlns:ds="http://schemas.openxmlformats.org/officeDocument/2006/customXml" ds:itemID="{6D1C1D0A-B8A1-4CE6-8580-3FD7A45EE152}"/>
</file>

<file path=customXml/itemProps3.xml><?xml version="1.0" encoding="utf-8"?>
<ds:datastoreItem xmlns:ds="http://schemas.openxmlformats.org/officeDocument/2006/customXml" ds:itemID="{64824A9F-10B0-4877-BCB1-DD607217DA0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1139</TotalTime>
  <Words>18</Words>
  <Application>Microsoft Macintosh PowerPoint</Application>
  <PresentationFormat>Personnalisé</PresentationFormat>
  <Paragraphs>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Overpass</vt:lpstr>
      <vt:lpstr>Overpass SemiBold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Judith Lecours</dc:creator>
  <cp:lastModifiedBy>Judith Lecours</cp:lastModifiedBy>
  <cp:revision>13</cp:revision>
  <dcterms:created xsi:type="dcterms:W3CDTF">2021-04-26T19:30:25Z</dcterms:created>
  <dcterms:modified xsi:type="dcterms:W3CDTF">2021-04-29T15:13:02Z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0x010100E0DE9379E9C8434E9875D1C54DE81F4B</vt:lpwstr>
  </property>
</Properties>
</file>