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66" r:id="rId2"/>
    <p:sldId id="265" r:id="rId3"/>
    <p:sldId id="267" r:id="rId4"/>
  </p:sldIdLst>
  <p:sldSz cx="43883263" cy="3294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85"/>
    <p:restoredTop sz="94684"/>
  </p:normalViewPr>
  <p:slideViewPr>
    <p:cSldViewPr snapToGrid="0" snapToObjects="1">
      <p:cViewPr varScale="1">
        <p:scale>
          <a:sx n="44" d="100"/>
          <a:sy n="44" d="100"/>
        </p:scale>
        <p:origin x="326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1" y="-1"/>
            <a:ext cx="43883263" cy="5628567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357651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-1" y="0"/>
            <a:ext cx="43883263" cy="5628567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406420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1" y="-1"/>
            <a:ext cx="43883263" cy="5628567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597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421" y="-2"/>
            <a:ext cx="40793853" cy="3960742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43219" y="4226105"/>
            <a:ext cx="20388759" cy="1331596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1288" y="4226105"/>
            <a:ext cx="20010612" cy="1331596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2194156" indent="0">
              <a:buNone/>
              <a:defRPr sz="3597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3597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3597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3597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8299194"/>
            <a:ext cx="43883263" cy="4647359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8597" y="7217112"/>
            <a:ext cx="12641093" cy="4966110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597" y="6339290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38597" y="13611560"/>
            <a:ext cx="12641093" cy="6238146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8597" y="12733739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5496728" y="15556812"/>
            <a:ext cx="12709491" cy="4292895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496726" y="7217112"/>
            <a:ext cx="12709498" cy="777052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496726" y="6339290"/>
            <a:ext cx="12709498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496730" y="21276880"/>
            <a:ext cx="12709494" cy="384160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96729" y="20399055"/>
            <a:ext cx="12709495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550420" y="20416622"/>
            <a:ext cx="12630034" cy="470186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703578" y="7191747"/>
            <a:ext cx="12641093" cy="779588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08274" y="6313925"/>
            <a:ext cx="12641093" cy="612459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703578" y="16421679"/>
            <a:ext cx="12628400" cy="470186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9708274" y="15543856"/>
            <a:ext cx="12623704" cy="612459"/>
          </a:xfrm>
        </p:spPr>
        <p:txBody>
          <a:bodyPr>
            <a:no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703578" y="22686724"/>
            <a:ext cx="12628400" cy="243176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708274" y="21808900"/>
            <a:ext cx="12623704" cy="612459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266681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245" y="5390979"/>
            <a:ext cx="37300774" cy="11468218"/>
          </a:xfrm>
        </p:spPr>
        <p:txBody>
          <a:bodyPr anchor="b"/>
          <a:lstStyle>
            <a:lvl1pPr algn="ctr">
              <a:defRPr sz="2879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408" y="17301456"/>
            <a:ext cx="32912447" cy="7953023"/>
          </a:xfrm>
        </p:spPr>
        <p:txBody>
          <a:bodyPr/>
          <a:lstStyle>
            <a:lvl1pPr marL="0" indent="0" algn="ctr">
              <a:buNone/>
              <a:defRPr sz="11518"/>
            </a:lvl1pPr>
            <a:lvl2pPr marL="2194149" indent="0" algn="ctr">
              <a:buNone/>
              <a:defRPr sz="9598"/>
            </a:lvl2pPr>
            <a:lvl3pPr marL="4388297" indent="0" algn="ctr">
              <a:buNone/>
              <a:defRPr sz="8638"/>
            </a:lvl3pPr>
            <a:lvl4pPr marL="6582446" indent="0" algn="ctr">
              <a:buNone/>
              <a:defRPr sz="7679"/>
            </a:lvl4pPr>
            <a:lvl5pPr marL="8776594" indent="0" algn="ctr">
              <a:buNone/>
              <a:defRPr sz="7679"/>
            </a:lvl5pPr>
            <a:lvl6pPr marL="10970743" indent="0" algn="ctr">
              <a:buNone/>
              <a:defRPr sz="7679"/>
            </a:lvl6pPr>
            <a:lvl7pPr marL="13164891" indent="0" algn="ctr">
              <a:buNone/>
              <a:defRPr sz="7679"/>
            </a:lvl7pPr>
            <a:lvl8pPr marL="15359040" indent="0" algn="ctr">
              <a:buNone/>
              <a:defRPr sz="7679"/>
            </a:lvl8pPr>
            <a:lvl9pPr marL="17553188" indent="0" algn="ctr">
              <a:buNone/>
              <a:defRPr sz="7679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07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79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121" y="8212290"/>
            <a:ext cx="37849314" cy="13702383"/>
          </a:xfrm>
        </p:spPr>
        <p:txBody>
          <a:bodyPr anchor="b"/>
          <a:lstStyle>
            <a:lvl1pPr>
              <a:defRPr sz="2879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121" y="22044303"/>
            <a:ext cx="37849314" cy="7205759"/>
          </a:xfrm>
        </p:spPr>
        <p:txBody>
          <a:bodyPr/>
          <a:lstStyle>
            <a:lvl1pPr marL="0" indent="0">
              <a:buNone/>
              <a:defRPr sz="11518">
                <a:solidFill>
                  <a:schemeClr val="tx1"/>
                </a:solidFill>
              </a:defRPr>
            </a:lvl1pPr>
            <a:lvl2pPr marL="2194149" indent="0">
              <a:buNone/>
              <a:defRPr sz="9598">
                <a:solidFill>
                  <a:schemeClr val="tx1">
                    <a:tint val="75000"/>
                  </a:schemeClr>
                </a:solidFill>
              </a:defRPr>
            </a:lvl2pPr>
            <a:lvl3pPr marL="4388297" indent="0">
              <a:buNone/>
              <a:defRPr sz="8638">
                <a:solidFill>
                  <a:schemeClr val="tx1">
                    <a:tint val="75000"/>
                  </a:schemeClr>
                </a:solidFill>
              </a:defRPr>
            </a:lvl3pPr>
            <a:lvl4pPr marL="6582446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4pPr>
            <a:lvl5pPr marL="8776594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5pPr>
            <a:lvl6pPr marL="10970743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6pPr>
            <a:lvl7pPr marL="13164891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7pPr>
            <a:lvl8pPr marL="15359040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8pPr>
            <a:lvl9pPr marL="17553188" indent="0">
              <a:buNone/>
              <a:defRPr sz="76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9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974" y="8768916"/>
            <a:ext cx="18650387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5902" y="8768916"/>
            <a:ext cx="18650387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13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690" y="1753791"/>
            <a:ext cx="37849314" cy="636699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2695" y="8075030"/>
            <a:ext cx="18564674" cy="3957448"/>
          </a:xfrm>
        </p:spPr>
        <p:txBody>
          <a:bodyPr anchor="b"/>
          <a:lstStyle>
            <a:lvl1pPr marL="0" indent="0">
              <a:buNone/>
              <a:defRPr sz="11518" b="1"/>
            </a:lvl1pPr>
            <a:lvl2pPr marL="2194149" indent="0">
              <a:buNone/>
              <a:defRPr sz="9598" b="1"/>
            </a:lvl2pPr>
            <a:lvl3pPr marL="4388297" indent="0">
              <a:buNone/>
              <a:defRPr sz="8638" b="1"/>
            </a:lvl3pPr>
            <a:lvl4pPr marL="6582446" indent="0">
              <a:buNone/>
              <a:defRPr sz="7679" b="1"/>
            </a:lvl4pPr>
            <a:lvl5pPr marL="8776594" indent="0">
              <a:buNone/>
              <a:defRPr sz="7679" b="1"/>
            </a:lvl5pPr>
            <a:lvl6pPr marL="10970743" indent="0">
              <a:buNone/>
              <a:defRPr sz="7679" b="1"/>
            </a:lvl6pPr>
            <a:lvl7pPr marL="13164891" indent="0">
              <a:buNone/>
              <a:defRPr sz="7679" b="1"/>
            </a:lvl7pPr>
            <a:lvl8pPr marL="15359040" indent="0">
              <a:buNone/>
              <a:defRPr sz="7679" b="1"/>
            </a:lvl8pPr>
            <a:lvl9pPr marL="17553188" indent="0">
              <a:buNone/>
              <a:defRPr sz="7679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2695" y="12032478"/>
            <a:ext cx="18564674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5904" y="8075030"/>
            <a:ext cx="18656103" cy="3957448"/>
          </a:xfrm>
        </p:spPr>
        <p:txBody>
          <a:bodyPr anchor="b"/>
          <a:lstStyle>
            <a:lvl1pPr marL="0" indent="0">
              <a:buNone/>
              <a:defRPr sz="11518" b="1"/>
            </a:lvl1pPr>
            <a:lvl2pPr marL="2194149" indent="0">
              <a:buNone/>
              <a:defRPr sz="9598" b="1"/>
            </a:lvl2pPr>
            <a:lvl3pPr marL="4388297" indent="0">
              <a:buNone/>
              <a:defRPr sz="8638" b="1"/>
            </a:lvl3pPr>
            <a:lvl4pPr marL="6582446" indent="0">
              <a:buNone/>
              <a:defRPr sz="7679" b="1"/>
            </a:lvl4pPr>
            <a:lvl5pPr marL="8776594" indent="0">
              <a:buNone/>
              <a:defRPr sz="7679" b="1"/>
            </a:lvl5pPr>
            <a:lvl6pPr marL="10970743" indent="0">
              <a:buNone/>
              <a:defRPr sz="7679" b="1"/>
            </a:lvl6pPr>
            <a:lvl7pPr marL="13164891" indent="0">
              <a:buNone/>
              <a:defRPr sz="7679" b="1"/>
            </a:lvl7pPr>
            <a:lvl8pPr marL="15359040" indent="0">
              <a:buNone/>
              <a:defRPr sz="7679" b="1"/>
            </a:lvl8pPr>
            <a:lvl9pPr marL="17553188" indent="0">
              <a:buNone/>
              <a:defRPr sz="7679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5904" y="12032478"/>
            <a:ext cx="18656103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9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04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6975" y="1753791"/>
            <a:ext cx="37849314" cy="636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6975" y="8768916"/>
            <a:ext cx="37849314" cy="2090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6974" y="30531087"/>
            <a:ext cx="9873734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6331" y="30531087"/>
            <a:ext cx="14810601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2555" y="30531087"/>
            <a:ext cx="9873734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7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4388297" rtl="0" eaLnBrk="1" latinLnBrk="0" hangingPunct="1">
        <a:lnSpc>
          <a:spcPct val="90000"/>
        </a:lnSpc>
        <a:spcBef>
          <a:spcPct val="0"/>
        </a:spcBef>
        <a:buNone/>
        <a:defRPr sz="21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074" indent="-1097074" algn="l" defTabSz="4388297" rtl="0" eaLnBrk="1" latinLnBrk="0" hangingPunct="1">
        <a:lnSpc>
          <a:spcPct val="90000"/>
        </a:lnSpc>
        <a:spcBef>
          <a:spcPts val="4799"/>
        </a:spcBef>
        <a:buFont typeface="Arial" panose="020B0604020202020204" pitchFamily="34" charset="0"/>
        <a:buChar char="•"/>
        <a:defRPr sz="13437" kern="1200">
          <a:solidFill>
            <a:schemeClr val="tx1"/>
          </a:solidFill>
          <a:latin typeface="+mn-lt"/>
          <a:ea typeface="+mn-ea"/>
          <a:cs typeface="+mn-cs"/>
        </a:defRPr>
      </a:lvl1pPr>
      <a:lvl2pPr marL="3291223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18" kern="1200">
          <a:solidFill>
            <a:schemeClr val="tx1"/>
          </a:solidFill>
          <a:latin typeface="+mn-lt"/>
          <a:ea typeface="+mn-ea"/>
          <a:cs typeface="+mn-cs"/>
        </a:defRPr>
      </a:lvl2pPr>
      <a:lvl3pPr marL="5485371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3pPr>
      <a:lvl4pPr marL="7679520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4pPr>
      <a:lvl5pPr marL="9873668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5pPr>
      <a:lvl6pPr marL="12067817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6pPr>
      <a:lvl7pPr marL="14261965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7pPr>
      <a:lvl8pPr marL="16456114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8pPr>
      <a:lvl9pPr marL="18650262" indent="-1097074" algn="l" defTabSz="4388297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1pPr>
      <a:lvl2pPr marL="2194149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2pPr>
      <a:lvl3pPr marL="4388297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3pPr>
      <a:lvl4pPr marL="6582446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4pPr>
      <a:lvl5pPr marL="8776594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5pPr>
      <a:lvl6pPr marL="10970743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6pPr>
      <a:lvl7pPr marL="13164891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7pPr>
      <a:lvl8pPr marL="15359040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8pPr>
      <a:lvl9pPr marL="17553188" algn="l" defTabSz="4388297" rtl="0" eaLnBrk="1" latinLnBrk="0" hangingPunct="1">
        <a:defRPr sz="8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9C1CB-9CF3-2F43-B392-E389141866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F90BD-0141-D64E-A0F5-0886119123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DAE2CA-9B10-8449-B7A3-543FEE350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7D32C09-6A18-304E-B78D-0FECE43371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4FCE283-FDE2-A445-92B6-8209A3F0D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F55EAF-0B42-E146-844D-39D7EC36FB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44B7F22-336A-6B4A-93D8-5686053A5C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42CE653-2478-4941-8B99-8CB93B676BE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9D2889D-CEA4-3F46-AA46-5DEBD7CDD4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7A5E964-7F73-C442-9AD2-7366EC490D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AA33BDA-AF91-B64F-B74B-F4B8687F8E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8EFA746-9CDE-FB49-BEE9-A6D95CBE8D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CFC8093D-45D8-264D-A3DF-808CC8BC1F20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5FF74A5-FB4B-CC40-9FE3-A2167620D9E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4D403AF-B08D-8B43-8E1E-6EEB49158E5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54D28A0-61F9-B443-AAA7-570328FF55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C93BCFC-9841-4941-8A48-274B9D7945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7E36D16-68CE-ED41-8D96-F1BEB6318C7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3C4C6E1F-8B22-C540-A8AC-892EDA34D63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D747AD2-C86D-6A4D-B2E6-E616B2941ABA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77E1477-5DE8-B448-A65D-6A99EAE6BB38}"/>
              </a:ext>
            </a:extLst>
          </p:cNvPr>
          <p:cNvGrpSpPr/>
          <p:nvPr/>
        </p:nvGrpSpPr>
        <p:grpSpPr>
          <a:xfrm>
            <a:off x="1538597" y="26270324"/>
            <a:ext cx="40793381" cy="1495636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B066E90-A77E-1B4B-B062-3A30A97DBAF4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5715F53-7A4C-F640-B34A-161A43DBAC15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A8D6625-56AF-BB4D-BED6-66066F88FD9F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0C3B454-4099-0047-9B5F-1C440DF11AA5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6D9E1C-1152-7241-9E4B-6DAACB992828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96601D2-D7FF-A548-A8DC-D3157E9719ED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321198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E9B89A-2E05-3344-8629-C9F75C444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56E66F-48D1-7D4A-AD54-76F8D4D639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5BF89B-64AA-3F44-8F87-964D218F96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C3EC89-19E1-C74F-8AB3-B40EB28D69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840C956-C681-5D43-925C-6DB24608E4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95874D-FA50-D54A-8741-1FB63D3991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FAD4308-CA7E-1047-B695-E37F64A887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FE5A65C3-8F8B-A649-9035-08E02198122A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2272399-F0C4-4144-A24C-3F1F41A230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388A725-4517-B843-B2A3-8115D94296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2F326C6A-CEAB-3A4B-B46C-57787F4AFB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938F586-5AF0-D64A-8CD5-B0DF0FEDF8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3D500C5A-34E0-B841-A5C1-1ACCE2FBAB35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9DC9C9C-CECD-7543-8308-7637DD54559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A383198-3215-BE47-9C88-F41A306BCA3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182E8BD9-F96B-7545-8A49-01FBF1959FE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93A3009-E5A9-A543-88F5-04CEE2DC5F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B0DA7C86-E960-F544-961C-5ADF894A5FA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E0D3258-B1B4-D940-8EF0-65DAE8043FD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D8D38F4-FE4B-1144-8D28-D1AE713D4B36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9114CEC-1396-BD42-A0AE-EDAC36DB5E91}"/>
              </a:ext>
            </a:extLst>
          </p:cNvPr>
          <p:cNvGrpSpPr/>
          <p:nvPr/>
        </p:nvGrpSpPr>
        <p:grpSpPr>
          <a:xfrm>
            <a:off x="1538597" y="26270324"/>
            <a:ext cx="40793381" cy="1495636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2B095DE-07BC-EB42-A3A2-E665554B5831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69B2464-88C1-5B42-8118-B2DF2B33A374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4EF38BD-C6B7-2E4B-846A-5FE234FE7DF4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E0AA36A-0C77-F641-8100-01AFFD031B1E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4799AF9-F6CD-7744-9129-B683FB473DA2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39EBEEE-F3AE-0C45-8CE5-C8D34660577D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318218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F3D62-F9D2-9E4E-AFFB-3BD6E2E05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F3A92C-A83C-2644-BDA8-78B7FB44E4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2BCB1C-5AB2-954D-874C-3AFFFC4EE2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7A973C-0618-6448-B729-53475C0012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CB74188-0498-404D-A71B-B37ED51EAD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A61F0A4-B793-E44F-87C5-ECCD890AD7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165AF69-B539-8F49-809A-E1664CA5B9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982E92DA-EA00-2E4B-A26F-9FD67043956E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DD31186-EE01-524C-B017-49739FF85A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5D546E8-C87F-8E4C-A95B-73A254F87A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45EB75E4-E3DF-E241-A626-8B1B272520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47FBC662-161C-F345-BE49-873A16EFEE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3E14FA59-F9B9-E94C-904F-8D7135057543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89C929DA-88C9-FE4F-AFE7-0B4A7104BA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09E84AD1-BE6E-F24C-8365-BFB468960BA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561F5BB1-7CE4-C546-8F91-D92417AA55B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A4EFD2C7-BF48-0542-9271-A2F1C3FC676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30C31391-0837-4541-A94C-43A2F9EC0CB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3D4BED47-CE45-0D41-B77B-771F07DDBD2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BCB69EF-81E5-0943-88C8-E523F34B1CE5}"/>
              </a:ext>
            </a:extLst>
          </p:cNvPr>
          <p:cNvSpPr txBox="1"/>
          <p:nvPr/>
        </p:nvSpPr>
        <p:spPr>
          <a:xfrm>
            <a:off x="1538597" y="25511679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2FA766D5-3A6B-4647-9EC6-920B17D74151}"/>
              </a:ext>
            </a:extLst>
          </p:cNvPr>
          <p:cNvGrpSpPr/>
          <p:nvPr/>
        </p:nvGrpSpPr>
        <p:grpSpPr>
          <a:xfrm>
            <a:off x="1538597" y="26270324"/>
            <a:ext cx="40793381" cy="1495636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64ECA6-22A4-F14D-8397-9EA6239B799F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C011C21-8086-264A-8D3B-FDAB95A9E3C8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271D142-ABFB-704F-803D-7EE42DAA7E90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3502551-6981-A144-A72F-1CF260CE9DE1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748A04-F9D6-3945-B25C-9B767EB0DC4D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8A15C66-45F6-4342-91CC-E41E4BFA5B9D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1731600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1149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17</cp:revision>
  <dcterms:created xsi:type="dcterms:W3CDTF">2021-04-26T19:30:25Z</dcterms:created>
  <dcterms:modified xsi:type="dcterms:W3CDTF">2021-05-04T12:41:06Z</dcterms:modified>
</cp:coreProperties>
</file>