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21959888" cy="3294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1A"/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0"/>
    <p:restoredTop sz="94640"/>
  </p:normalViewPr>
  <p:slideViewPr>
    <p:cSldViewPr snapToGrid="0" snapToObjects="1">
      <p:cViewPr varScale="1">
        <p:scale>
          <a:sx n="44" d="100"/>
          <a:sy n="44" d="100"/>
        </p:scale>
        <p:origin x="69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34367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42847"/>
            <a:ext cx="11117193" cy="23409194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65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42847"/>
            <a:ext cx="11117193" cy="23409194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6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47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53783"/>
            <a:ext cx="4735101" cy="27915657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53783"/>
            <a:ext cx="13930804" cy="27915657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60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58" name="Espace réservé du texte 27">
            <a:extLst>
              <a:ext uri="{FF2B5EF4-FFF2-40B4-BE49-F238E27FC236}">
                <a16:creationId xmlns:a16="http://schemas.microsoft.com/office/drawing/2014/main" id="{00C5366E-367B-9141-90E0-2182C215B2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59" name="Espace réservé du texte 27">
            <a:extLst>
              <a:ext uri="{FF2B5EF4-FFF2-40B4-BE49-F238E27FC236}">
                <a16:creationId xmlns:a16="http://schemas.microsoft.com/office/drawing/2014/main" id="{3D6A8427-9549-B64A-9B7A-2D57D692B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0" name="Espace réservé du texte 27">
            <a:extLst>
              <a:ext uri="{FF2B5EF4-FFF2-40B4-BE49-F238E27FC236}">
                <a16:creationId xmlns:a16="http://schemas.microsoft.com/office/drawing/2014/main" id="{E5C2C554-69EB-004E-8B99-A6B7B42A56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1" name="Espace réservé du texte 27">
            <a:extLst>
              <a:ext uri="{FF2B5EF4-FFF2-40B4-BE49-F238E27FC236}">
                <a16:creationId xmlns:a16="http://schemas.microsoft.com/office/drawing/2014/main" id="{95465284-9FF9-5F43-AF60-B1031CDF4E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2" name="Espace réservé du graphique 34">
            <a:extLst>
              <a:ext uri="{FF2B5EF4-FFF2-40B4-BE49-F238E27FC236}">
                <a16:creationId xmlns:a16="http://schemas.microsoft.com/office/drawing/2014/main" id="{867E8F90-68A2-7D48-B64E-4A53D3E302D2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3" name="Espace réservé du texte 27">
            <a:extLst>
              <a:ext uri="{FF2B5EF4-FFF2-40B4-BE49-F238E27FC236}">
                <a16:creationId xmlns:a16="http://schemas.microsoft.com/office/drawing/2014/main" id="{EBE56B16-4F7F-FA40-90F9-CDA1C70C8A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0F62EF6E-2489-A34B-951B-AB865D46B2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653ACF02-8FC9-0249-8695-67D85BE56D2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43729F5B-C775-EC43-84C6-5E11EC585E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67" name="Espace réservé du tableau 40">
            <a:extLst>
              <a:ext uri="{FF2B5EF4-FFF2-40B4-BE49-F238E27FC236}">
                <a16:creationId xmlns:a16="http://schemas.microsoft.com/office/drawing/2014/main" id="{2445DDBD-05E3-9445-876D-3AA2570001B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8" name="Espace réservé du texte 27">
            <a:extLst>
              <a:ext uri="{FF2B5EF4-FFF2-40B4-BE49-F238E27FC236}">
                <a16:creationId xmlns:a16="http://schemas.microsoft.com/office/drawing/2014/main" id="{57F327FA-7C8E-484C-B5B6-9B6A2E057D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A6F4C4BF-430D-284B-BF95-1465773407E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0839078B-7F68-0248-9A0B-45CF3D8A893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31BEB08A-0EDB-B14C-8E8E-E87E6EBADA9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DC3B3ADC-1A3D-1F4F-981C-0F5E06453F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3" name="Espace réservé du texte 27">
            <a:extLst>
              <a:ext uri="{FF2B5EF4-FFF2-40B4-BE49-F238E27FC236}">
                <a16:creationId xmlns:a16="http://schemas.microsoft.com/office/drawing/2014/main" id="{A5C08D03-2176-5C4C-B882-9A6DBD62B45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86851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2A088F9-3E2E-7E40-A3E6-040652F326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DD0A6D66-9571-B84F-A5D0-71F43CE08D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2F092019-F0BB-B546-81BF-2AF22E3CD3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D36EDE91-A435-2441-87C5-F74600364A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D7525C03-DF22-9C4F-9FE1-976A312921E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423269F2-22F0-1F47-A52C-FEE99B590A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9F178B0B-296A-654B-929F-AE08F5BD6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D703F07F-DB70-9442-9F7C-0BB149FC035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FD795996-9029-0C40-B218-6D1ADC6260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39632A00-996B-6C49-AC65-B44BD891F53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CC220ED4-3E0B-0242-8F66-B8B399DB2A4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186D4675-A3F1-894A-89BE-5A412AA0F5E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0D353A86-2A30-CA48-A02D-1ABEBE5A72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E62BE85B-F587-AC44-951F-3FED732D59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5C41773E-03CF-6D4D-B83E-1306378BFC8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42097EC6-EEB9-3348-B2AA-FE3FBFFD6A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3172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60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212290"/>
            <a:ext cx="18940403" cy="13702383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2044303"/>
            <a:ext cx="18940403" cy="7205759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96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68916"/>
            <a:ext cx="9332952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68916"/>
            <a:ext cx="9332952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49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53791"/>
            <a:ext cx="18940403" cy="636699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75030"/>
            <a:ext cx="9290060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2032478"/>
            <a:ext cx="9290060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75030"/>
            <a:ext cx="9335813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2032478"/>
            <a:ext cx="9335813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8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6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3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53791"/>
            <a:ext cx="18940403" cy="636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68916"/>
            <a:ext cx="18940403" cy="2090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531087"/>
            <a:ext cx="7411462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38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2F40B-D07A-2A41-A729-2687F3094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8BFA7A-49AC-DD4D-BC61-D3FC5776B3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9FB3C3-8D48-164F-ACB4-28AFF32E0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078771-CF45-BA49-9DD1-D79B147CFA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9EB430B-DE41-B14B-A327-CBB61130D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5B2FDB-3177-F543-8E26-B481D14E1C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0CD92A5-5D86-BF46-9ECA-FFE6B7CD9E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F0E09F8-14E8-164C-9D4D-A2CFFD3D06C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AC487B-E003-E74C-ADF2-0B5CB4DBCD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03A5C4C-C25F-CD47-91B2-870853D3CE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A101E64-BEE7-AE4A-B2A2-BB3086A5C7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E4122151-7BCB-8C48-803C-11139D099C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4626FD37-D8C7-1645-A999-2D29F6F02A67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A5091BA-4363-6244-B030-3BA8A13391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3"/>
            <a:ext cx="6325806" cy="641981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394C00D6-BC9F-104F-B53C-90FF615426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E3537A6-06F7-A442-B680-DF90719EEF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4812027"/>
            <a:ext cx="6319454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401F139-30CF-064E-BD02-CCE32315D7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866496" y="13934205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F69F6E1-4D92-734D-BE3A-F9E7F53CAA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0925993"/>
            <a:ext cx="6319454" cy="451530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731BF24-8E59-4146-B3BD-5ACC18BA1A0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866496" y="20048173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FC76B8D-E4F6-564A-855B-BE0CC33168ED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AA61BC-7366-2648-85E3-4F16512CF1E3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5B1047-4EF3-9642-AB09-15D2FD38B77E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7C3368-718B-C448-9B7E-0584E0E76B3F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1A229C6-C2EA-3B4D-80EB-B67A24206EC2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9CC5AAC4-9FEF-9B5A-E763-353AB1E45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654" y="25824346"/>
            <a:ext cx="5652946" cy="191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2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AB1EE-62EC-AA45-8E34-EBB29ECA33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6B5BD2-F966-534F-9631-5524816A9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C05E92-E485-0445-BB46-98C206A0D3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texte 4">
            <a:extLst>
              <a:ext uri="{FF2B5EF4-FFF2-40B4-BE49-F238E27FC236}">
                <a16:creationId xmlns:a16="http://schemas.microsoft.com/office/drawing/2014/main" id="{01FB3E16-0F3E-A703-22D0-21B7473361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31530407-9EEF-0997-52EF-AAC146E893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5988407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du texte 6">
            <a:extLst>
              <a:ext uri="{FF2B5EF4-FFF2-40B4-BE49-F238E27FC236}">
                <a16:creationId xmlns:a16="http://schemas.microsoft.com/office/drawing/2014/main" id="{28A5C49E-AB17-DB3B-E9A8-35E3A2B32E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/>
          <a:lstStyle/>
          <a:p>
            <a:endParaRPr lang="fr-FR"/>
          </a:p>
        </p:txBody>
      </p:sp>
      <p:sp>
        <p:nvSpPr>
          <p:cNvPr id="31" name="Espace réservé du texte 7">
            <a:extLst>
              <a:ext uri="{FF2B5EF4-FFF2-40B4-BE49-F238E27FC236}">
                <a16:creationId xmlns:a16="http://schemas.microsoft.com/office/drawing/2014/main" id="{8AA97D0B-5ABE-F550-A685-71D01B3650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9938" y="12382855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graphique 8">
            <a:extLst>
              <a:ext uri="{FF2B5EF4-FFF2-40B4-BE49-F238E27FC236}">
                <a16:creationId xmlns:a16="http://schemas.microsoft.com/office/drawing/2014/main" id="{F85B5162-C9A6-AF48-DED3-90F6E8CD1B5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</p:sp>
      <p:sp>
        <p:nvSpPr>
          <p:cNvPr id="33" name="Espace réservé du texte 9">
            <a:extLst>
              <a:ext uri="{FF2B5EF4-FFF2-40B4-BE49-F238E27FC236}">
                <a16:creationId xmlns:a16="http://schemas.microsoft.com/office/drawing/2014/main" id="{5DB662B6-A239-2D8E-E371-AFD9FB41BE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/>
          <a:lstStyle/>
          <a:p>
            <a:endParaRPr lang="fr-FR"/>
          </a:p>
        </p:txBody>
      </p:sp>
      <p:sp>
        <p:nvSpPr>
          <p:cNvPr id="34" name="Espace réservé du texte 10">
            <a:extLst>
              <a:ext uri="{FF2B5EF4-FFF2-40B4-BE49-F238E27FC236}">
                <a16:creationId xmlns:a16="http://schemas.microsoft.com/office/drawing/2014/main" id="{69EBE151-D8DC-6589-5E7D-8E2B64B153F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54810" y="5988407"/>
            <a:ext cx="636003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1">
            <a:extLst>
              <a:ext uri="{FF2B5EF4-FFF2-40B4-BE49-F238E27FC236}">
                <a16:creationId xmlns:a16="http://schemas.microsoft.com/office/drawing/2014/main" id="{8A73C9E9-24A0-2B59-4782-19148607BE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du texte 12">
            <a:extLst>
              <a:ext uri="{FF2B5EF4-FFF2-40B4-BE49-F238E27FC236}">
                <a16:creationId xmlns:a16="http://schemas.microsoft.com/office/drawing/2014/main" id="{D637D773-5D53-9483-4BBC-962C2D29994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54811" y="20048172"/>
            <a:ext cx="6360035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ableau 13">
            <a:extLst>
              <a:ext uri="{FF2B5EF4-FFF2-40B4-BE49-F238E27FC236}">
                <a16:creationId xmlns:a16="http://schemas.microsoft.com/office/drawing/2014/main" id="{CE60F86E-9CAE-3DDF-7A21-80F5FB86B64F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5F33F1B4-AE94-EC36-C112-E0CCD5873A0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3"/>
            <a:ext cx="6325806" cy="641981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9" name="Espace réservé du texte 15">
            <a:extLst>
              <a:ext uri="{FF2B5EF4-FFF2-40B4-BE49-F238E27FC236}">
                <a16:creationId xmlns:a16="http://schemas.microsoft.com/office/drawing/2014/main" id="{5ACB3E69-1D58-DA44-466B-44D107B5695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866496" y="5963042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40" name="Espace réservé du texte 16">
            <a:extLst>
              <a:ext uri="{FF2B5EF4-FFF2-40B4-BE49-F238E27FC236}">
                <a16:creationId xmlns:a16="http://schemas.microsoft.com/office/drawing/2014/main" id="{1CFA354B-86D5-989A-E966-F455B323E31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4812027"/>
            <a:ext cx="6319454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9DC8988F-ACA4-4AB9-FEC1-773A9ABBDEC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866496" y="13934205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3" name="Espace réservé du texte 19">
            <a:extLst>
              <a:ext uri="{FF2B5EF4-FFF2-40B4-BE49-F238E27FC236}">
                <a16:creationId xmlns:a16="http://schemas.microsoft.com/office/drawing/2014/main" id="{53E44A7A-6AB6-972C-E9D5-FE774903711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866496" y="20048173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3A663861-7C01-044D-2994-E3AD0E5EA6A0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0E5BD74-DB55-6D4D-D276-3A48120999B5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484BC0E-7F50-E216-C813-46226600ED20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4661152-848E-3C07-69D3-40895E3442ED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6FFABB6-F44E-0A53-E063-D584D92061FF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B80B038D-0599-8C9D-397E-61D0CC1B652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0925993"/>
            <a:ext cx="6319454" cy="451530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905C631-41F9-113D-48F3-98C0457D3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654" y="25824346"/>
            <a:ext cx="5652946" cy="191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3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53839-F1D0-194D-897E-7EEFF4EA7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E546B6-74CB-494B-B638-A91BB0989C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F542D2-EE7B-BB4A-B99C-3F35C73887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texte 4">
            <a:extLst>
              <a:ext uri="{FF2B5EF4-FFF2-40B4-BE49-F238E27FC236}">
                <a16:creationId xmlns:a16="http://schemas.microsoft.com/office/drawing/2014/main" id="{0E1E9ABF-8739-50B0-90B5-4E67B3AC92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texte 5">
            <a:extLst>
              <a:ext uri="{FF2B5EF4-FFF2-40B4-BE49-F238E27FC236}">
                <a16:creationId xmlns:a16="http://schemas.microsoft.com/office/drawing/2014/main" id="{51AA037F-F76D-CB76-088F-0746FF9DEE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5988407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du texte 6">
            <a:extLst>
              <a:ext uri="{FF2B5EF4-FFF2-40B4-BE49-F238E27FC236}">
                <a16:creationId xmlns:a16="http://schemas.microsoft.com/office/drawing/2014/main" id="{4EFFE879-0957-978C-52B7-9C1653603F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/>
          <a:lstStyle/>
          <a:p>
            <a:endParaRPr lang="fr-FR"/>
          </a:p>
        </p:txBody>
      </p:sp>
      <p:sp>
        <p:nvSpPr>
          <p:cNvPr id="31" name="Espace réservé du texte 7">
            <a:extLst>
              <a:ext uri="{FF2B5EF4-FFF2-40B4-BE49-F238E27FC236}">
                <a16:creationId xmlns:a16="http://schemas.microsoft.com/office/drawing/2014/main" id="{C47C9ABE-EBAC-9321-9BC1-8EF692F39A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9938" y="12382855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du graphique 8">
            <a:extLst>
              <a:ext uri="{FF2B5EF4-FFF2-40B4-BE49-F238E27FC236}">
                <a16:creationId xmlns:a16="http://schemas.microsoft.com/office/drawing/2014/main" id="{74E0B280-567F-BC65-2B9F-E3AE4E16FEB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</p:sp>
      <p:sp>
        <p:nvSpPr>
          <p:cNvPr id="33" name="Espace réservé du texte 9">
            <a:extLst>
              <a:ext uri="{FF2B5EF4-FFF2-40B4-BE49-F238E27FC236}">
                <a16:creationId xmlns:a16="http://schemas.microsoft.com/office/drawing/2014/main" id="{B72D7389-C630-C973-45A6-33ECE9A10E6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/>
          <a:lstStyle/>
          <a:p>
            <a:endParaRPr lang="fr-FR"/>
          </a:p>
        </p:txBody>
      </p:sp>
      <p:sp>
        <p:nvSpPr>
          <p:cNvPr id="34" name="Espace réservé du texte 10">
            <a:extLst>
              <a:ext uri="{FF2B5EF4-FFF2-40B4-BE49-F238E27FC236}">
                <a16:creationId xmlns:a16="http://schemas.microsoft.com/office/drawing/2014/main" id="{0CF42D4D-3152-9674-234A-46C4D1F8F9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54810" y="5988407"/>
            <a:ext cx="636003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du texte 11">
            <a:extLst>
              <a:ext uri="{FF2B5EF4-FFF2-40B4-BE49-F238E27FC236}">
                <a16:creationId xmlns:a16="http://schemas.microsoft.com/office/drawing/2014/main" id="{60169D37-6070-0631-38A5-9B8145E970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du texte 12">
            <a:extLst>
              <a:ext uri="{FF2B5EF4-FFF2-40B4-BE49-F238E27FC236}">
                <a16:creationId xmlns:a16="http://schemas.microsoft.com/office/drawing/2014/main" id="{ED2681CD-F112-94F2-508C-28CB61C9A8B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54811" y="20048172"/>
            <a:ext cx="6360035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du tableau 13">
            <a:extLst>
              <a:ext uri="{FF2B5EF4-FFF2-40B4-BE49-F238E27FC236}">
                <a16:creationId xmlns:a16="http://schemas.microsoft.com/office/drawing/2014/main" id="{A2A9BB1E-5386-6B06-941D-B684B267FEBC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E7420A73-322F-55B1-9773-EFB1B7B8631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3"/>
            <a:ext cx="6325806" cy="641981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9" name="Espace réservé du texte 15">
            <a:extLst>
              <a:ext uri="{FF2B5EF4-FFF2-40B4-BE49-F238E27FC236}">
                <a16:creationId xmlns:a16="http://schemas.microsoft.com/office/drawing/2014/main" id="{0E675696-EE49-77C1-E4EA-7FDE7F1C32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866496" y="5963042"/>
            <a:ext cx="6325806" cy="612458"/>
          </a:xfrm>
        </p:spPr>
        <p:txBody>
          <a:bodyPr/>
          <a:lstStyle/>
          <a:p>
            <a:endParaRPr lang="fr-FR"/>
          </a:p>
        </p:txBody>
      </p:sp>
      <p:sp>
        <p:nvSpPr>
          <p:cNvPr id="40" name="Espace réservé du texte 16">
            <a:extLst>
              <a:ext uri="{FF2B5EF4-FFF2-40B4-BE49-F238E27FC236}">
                <a16:creationId xmlns:a16="http://schemas.microsoft.com/office/drawing/2014/main" id="{8B927D03-3E19-CC37-6912-D80F435DEBA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4812027"/>
            <a:ext cx="6319454" cy="4701865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15B42837-1363-1ED1-033D-C9B6A85C36F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866496" y="13934205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3" name="Espace réservé du texte 19">
            <a:extLst>
              <a:ext uri="{FF2B5EF4-FFF2-40B4-BE49-F238E27FC236}">
                <a16:creationId xmlns:a16="http://schemas.microsoft.com/office/drawing/2014/main" id="{985F2728-CB20-6FBD-5A37-21A2FDD708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866496" y="20048173"/>
            <a:ext cx="6317104" cy="61245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CC94DE9-857E-AC9A-A9A6-A81CD7FD6A9C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D937355-6B08-903D-9BAD-0B0058C46E3B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0BFBC93-7547-41D2-BCEC-AC175EF38DBD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9D0E345-F9D8-8A36-BBDF-3225908C65C8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3CC2177-48D7-28AE-A13F-04EB51C0F511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18">
            <a:extLst>
              <a:ext uri="{FF2B5EF4-FFF2-40B4-BE49-F238E27FC236}">
                <a16:creationId xmlns:a16="http://schemas.microsoft.com/office/drawing/2014/main" id="{730E298F-D5D9-3BE9-E8F8-C3D17DAD90F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0925993"/>
            <a:ext cx="6319454" cy="451530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8AD2AAF-7A02-CD3F-979B-84F624648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654" y="25824346"/>
            <a:ext cx="5652946" cy="191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16</cp:revision>
  <dcterms:created xsi:type="dcterms:W3CDTF">2021-04-26T19:30:25Z</dcterms:created>
  <dcterms:modified xsi:type="dcterms:W3CDTF">2023-05-09T20:42:13Z</dcterms:modified>
</cp:coreProperties>
</file>