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21959888" cy="3294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A1A"/>
    <a:srgbClr val="D9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40"/>
    <p:restoredTop sz="94640"/>
  </p:normalViewPr>
  <p:slideViewPr>
    <p:cSldViewPr snapToGrid="0" snapToObjects="1">
      <p:cViewPr varScale="1">
        <p:scale>
          <a:sx n="44" d="100"/>
          <a:sy n="44" d="100"/>
        </p:scale>
        <p:origin x="690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0" y="-1"/>
            <a:ext cx="21959888" cy="537556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855" y="-1"/>
            <a:ext cx="20413898" cy="3493009"/>
          </a:xfrm>
        </p:spPr>
        <p:txBody>
          <a:bodyPr anchor="b">
            <a:normAutofit/>
          </a:bodyPr>
          <a:lstStyle>
            <a:lvl1pPr algn="ctr">
              <a:defRPr sz="9600" b="1" i="0">
                <a:solidFill>
                  <a:schemeClr val="bg1"/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980738" y="3840479"/>
            <a:ext cx="10202862" cy="1331595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chemeClr val="bg1"/>
                </a:solidFill>
                <a:latin typeface="Overpass" pitchFamily="2" charset="77"/>
              </a:defRPr>
            </a:lvl1pPr>
            <a:lvl2pPr marL="1098011" indent="0">
              <a:buNone/>
              <a:defRPr sz="18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18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18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18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6289" y="3840479"/>
            <a:ext cx="10013631" cy="1331595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Overpass" pitchFamily="2" charset="77"/>
              </a:defRPr>
            </a:lvl1pPr>
            <a:lvl2pPr marL="1098011" indent="0">
              <a:buNone/>
              <a:defRPr sz="18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18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18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18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44" y="28305125"/>
            <a:ext cx="21945600" cy="4635500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9938" y="6866228"/>
            <a:ext cx="6325806" cy="49661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9938" y="5988407"/>
            <a:ext cx="632580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9938" y="13260676"/>
            <a:ext cx="6325806" cy="623814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9938" y="12382855"/>
            <a:ext cx="632580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7754810" y="15205927"/>
            <a:ext cx="6360033" cy="4292895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54810" y="6866228"/>
            <a:ext cx="6360036" cy="777052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54810" y="5988407"/>
            <a:ext cx="636003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FA2AB194-DF72-F04E-A465-2B06BC074E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54812" y="20925994"/>
            <a:ext cx="6360034" cy="451530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754811" y="20048172"/>
            <a:ext cx="6360035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3" name="Espace réservé du tableau 40">
            <a:extLst>
              <a:ext uri="{FF2B5EF4-FFF2-40B4-BE49-F238E27FC236}">
                <a16:creationId xmlns:a16="http://schemas.microsoft.com/office/drawing/2014/main" id="{8B7469BA-BC18-6942-9AA6-95A83CF0FDAA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736092" y="20065737"/>
            <a:ext cx="6360034" cy="5375562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4864146" y="6840862"/>
            <a:ext cx="6325806" cy="77958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866496" y="5963042"/>
            <a:ext cx="632580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4864146" y="16070794"/>
            <a:ext cx="6319454" cy="470186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4866496" y="15192972"/>
            <a:ext cx="6317104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8" name="Espace réservé du texte 27">
            <a:extLst>
              <a:ext uri="{FF2B5EF4-FFF2-40B4-BE49-F238E27FC236}">
                <a16:creationId xmlns:a16="http://schemas.microsoft.com/office/drawing/2014/main" id="{A2120B2B-91E7-8D43-9040-BE923CFE55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864146" y="22335838"/>
            <a:ext cx="6319454" cy="3105461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866496" y="21458017"/>
            <a:ext cx="6317104" cy="612458"/>
          </a:xfrm>
        </p:spPr>
        <p:txBody>
          <a:bodyPr>
            <a:normAutofit/>
          </a:bodyPr>
          <a:lstStyle>
            <a:lvl1pPr marL="0" indent="0">
              <a:buNone/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34367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96042"/>
            <a:ext cx="7082635" cy="7686146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42847"/>
            <a:ext cx="11117193" cy="23409194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82187"/>
            <a:ext cx="7082635" cy="18307975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65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96042"/>
            <a:ext cx="7082635" cy="7686146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42847"/>
            <a:ext cx="11117193" cy="23409194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82187"/>
            <a:ext cx="7082635" cy="18307975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65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473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53783"/>
            <a:ext cx="4735101" cy="27915657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53783"/>
            <a:ext cx="13930804" cy="27915657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60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0" y="-1"/>
            <a:ext cx="21959888" cy="5375562"/>
          </a:xfrm>
          <a:prstGeom prst="rect">
            <a:avLst/>
          </a:prstGeom>
          <a:solidFill>
            <a:srgbClr val="FFD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855" y="-1"/>
            <a:ext cx="20413898" cy="3493009"/>
          </a:xfrm>
        </p:spPr>
        <p:txBody>
          <a:bodyPr anchor="b">
            <a:normAutofit/>
          </a:bodyPr>
          <a:lstStyle>
            <a:lvl1pPr algn="ctr">
              <a:defRPr sz="9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980738" y="3840479"/>
            <a:ext cx="10202862" cy="1331595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 marL="1098011" indent="0">
              <a:buNone/>
              <a:defRPr sz="18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18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18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18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6289" y="3840479"/>
            <a:ext cx="10013631" cy="1331595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 marL="1098011" indent="0">
              <a:buNone/>
              <a:defRPr sz="18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18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18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18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44" y="28305125"/>
            <a:ext cx="21945600" cy="4635500"/>
          </a:xfrm>
          <a:prstGeom prst="rect">
            <a:avLst/>
          </a:prstGeom>
        </p:spPr>
      </p:pic>
      <p:sp>
        <p:nvSpPr>
          <p:cNvPr id="58" name="Espace réservé du texte 27">
            <a:extLst>
              <a:ext uri="{FF2B5EF4-FFF2-40B4-BE49-F238E27FC236}">
                <a16:creationId xmlns:a16="http://schemas.microsoft.com/office/drawing/2014/main" id="{00C5366E-367B-9141-90E0-2182C215B29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9938" y="6866228"/>
            <a:ext cx="6325806" cy="49661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59" name="Espace réservé du texte 27">
            <a:extLst>
              <a:ext uri="{FF2B5EF4-FFF2-40B4-BE49-F238E27FC236}">
                <a16:creationId xmlns:a16="http://schemas.microsoft.com/office/drawing/2014/main" id="{3D6A8427-9549-B64A-9B7A-2D57D692B2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9938" y="5988407"/>
            <a:ext cx="632580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0" name="Espace réservé du texte 27">
            <a:extLst>
              <a:ext uri="{FF2B5EF4-FFF2-40B4-BE49-F238E27FC236}">
                <a16:creationId xmlns:a16="http://schemas.microsoft.com/office/drawing/2014/main" id="{E5C2C554-69EB-004E-8B99-A6B7B42A56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9938" y="13260676"/>
            <a:ext cx="6325806" cy="623814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1" name="Espace réservé du texte 27">
            <a:extLst>
              <a:ext uri="{FF2B5EF4-FFF2-40B4-BE49-F238E27FC236}">
                <a16:creationId xmlns:a16="http://schemas.microsoft.com/office/drawing/2014/main" id="{95465284-9FF9-5F43-AF60-B1031CDF4EC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9938" y="12382855"/>
            <a:ext cx="632580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2" name="Espace réservé du graphique 34">
            <a:extLst>
              <a:ext uri="{FF2B5EF4-FFF2-40B4-BE49-F238E27FC236}">
                <a16:creationId xmlns:a16="http://schemas.microsoft.com/office/drawing/2014/main" id="{867E8F90-68A2-7D48-B64E-4A53D3E302D2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7754810" y="15205927"/>
            <a:ext cx="6360033" cy="4292895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3" name="Espace réservé du texte 27">
            <a:extLst>
              <a:ext uri="{FF2B5EF4-FFF2-40B4-BE49-F238E27FC236}">
                <a16:creationId xmlns:a16="http://schemas.microsoft.com/office/drawing/2014/main" id="{EBE56B16-4F7F-FA40-90F9-CDA1C70C8AC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54810" y="6866228"/>
            <a:ext cx="6360036" cy="777052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0F62EF6E-2489-A34B-951B-AB865D46B2C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54810" y="5988407"/>
            <a:ext cx="636003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653ACF02-8FC9-0249-8695-67D85BE56D2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54812" y="20925994"/>
            <a:ext cx="6360034" cy="451530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43729F5B-C775-EC43-84C6-5E11EC585E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754811" y="20048172"/>
            <a:ext cx="6360035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67" name="Espace réservé du tableau 40">
            <a:extLst>
              <a:ext uri="{FF2B5EF4-FFF2-40B4-BE49-F238E27FC236}">
                <a16:creationId xmlns:a16="http://schemas.microsoft.com/office/drawing/2014/main" id="{2445DDBD-05E3-9445-876D-3AA2570001BD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736092" y="20065737"/>
            <a:ext cx="6360034" cy="5375562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8" name="Espace réservé du texte 27">
            <a:extLst>
              <a:ext uri="{FF2B5EF4-FFF2-40B4-BE49-F238E27FC236}">
                <a16:creationId xmlns:a16="http://schemas.microsoft.com/office/drawing/2014/main" id="{57F327FA-7C8E-484C-B5B6-9B6A2E057D0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4864146" y="6840862"/>
            <a:ext cx="6325806" cy="77958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A6F4C4BF-430D-284B-BF95-1465773407E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866496" y="5963042"/>
            <a:ext cx="632580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0839078B-7F68-0248-9A0B-45CF3D8A893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4864146" y="16070794"/>
            <a:ext cx="6319454" cy="470186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31BEB08A-0EDB-B14C-8E8E-E87E6EBADA9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4866496" y="15192972"/>
            <a:ext cx="6317104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DC3B3ADC-1A3D-1F4F-981C-0F5E06453FF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864146" y="22335838"/>
            <a:ext cx="6319454" cy="3105461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3" name="Espace réservé du texte 27">
            <a:extLst>
              <a:ext uri="{FF2B5EF4-FFF2-40B4-BE49-F238E27FC236}">
                <a16:creationId xmlns:a16="http://schemas.microsoft.com/office/drawing/2014/main" id="{A5C08D03-2176-5C4C-B882-9A6DBD62B45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866496" y="21458017"/>
            <a:ext cx="6317104" cy="612458"/>
          </a:xfrm>
        </p:spPr>
        <p:txBody>
          <a:bodyPr>
            <a:normAutofit/>
          </a:bodyPr>
          <a:lstStyle>
            <a:lvl1pPr marL="0" indent="0">
              <a:buNone/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186851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0" y="-1"/>
            <a:ext cx="21959888" cy="5375562"/>
          </a:xfrm>
          <a:prstGeom prst="rect">
            <a:avLst/>
          </a:prstGeom>
          <a:solidFill>
            <a:srgbClr val="D9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855" y="-1"/>
            <a:ext cx="20413898" cy="3493009"/>
          </a:xfrm>
        </p:spPr>
        <p:txBody>
          <a:bodyPr anchor="b">
            <a:normAutofit/>
          </a:bodyPr>
          <a:lstStyle>
            <a:lvl1pPr algn="ctr">
              <a:defRPr sz="9600" b="1" i="0">
                <a:solidFill>
                  <a:schemeClr val="bg1"/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980738" y="3840479"/>
            <a:ext cx="10202862" cy="1331595"/>
          </a:xfrm>
        </p:spPr>
        <p:txBody>
          <a:bodyPr>
            <a:noAutofit/>
          </a:bodyPr>
          <a:lstStyle>
            <a:lvl1pPr marL="0" indent="0" algn="r">
              <a:buNone/>
              <a:defRPr sz="2400" b="0" i="0">
                <a:solidFill>
                  <a:schemeClr val="bg1"/>
                </a:solidFill>
                <a:latin typeface="Overpass" pitchFamily="2" charset="77"/>
              </a:defRPr>
            </a:lvl1pPr>
            <a:lvl2pPr marL="1098011" indent="0">
              <a:buNone/>
              <a:defRPr sz="18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18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18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18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6289" y="3840479"/>
            <a:ext cx="10013631" cy="1331595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Overpass" pitchFamily="2" charset="77"/>
              </a:defRPr>
            </a:lvl1pPr>
            <a:lvl2pPr marL="1098011" indent="0">
              <a:buNone/>
              <a:defRPr sz="1800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1800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1800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1800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44" y="28305125"/>
            <a:ext cx="21945600" cy="4635500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2A088F9-3E2E-7E40-A3E6-040652F3269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9938" y="6866228"/>
            <a:ext cx="6325806" cy="49661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DD0A6D66-9571-B84F-A5D0-71F43CE08D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9938" y="5988407"/>
            <a:ext cx="632580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2F092019-F0BB-B546-81BF-2AF22E3CD3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9938" y="13260676"/>
            <a:ext cx="6325806" cy="623814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D36EDE91-A435-2441-87C5-F74600364A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9938" y="12382855"/>
            <a:ext cx="632580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D7525C03-DF22-9C4F-9FE1-976A312921E7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7754810" y="15205927"/>
            <a:ext cx="6360033" cy="4292895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423269F2-22F0-1F47-A52C-FEE99B590A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54810" y="6866228"/>
            <a:ext cx="6360036" cy="777052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9F178B0B-296A-654B-929F-AE08F5BD6F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754810" y="5988407"/>
            <a:ext cx="636003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D703F07F-DB70-9442-9F7C-0BB149FC035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54812" y="20925994"/>
            <a:ext cx="6360034" cy="451530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FD795996-9029-0C40-B218-6D1ADC62605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754811" y="20048172"/>
            <a:ext cx="6360035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3" name="Espace réservé du tableau 40">
            <a:extLst>
              <a:ext uri="{FF2B5EF4-FFF2-40B4-BE49-F238E27FC236}">
                <a16:creationId xmlns:a16="http://schemas.microsoft.com/office/drawing/2014/main" id="{39632A00-996B-6C49-AC65-B44BD891F53D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736092" y="20065737"/>
            <a:ext cx="6360034" cy="5375562"/>
          </a:xfrm>
        </p:spPr>
        <p:txBody>
          <a:bodyPr>
            <a:normAutofit/>
          </a:bodyPr>
          <a:lstStyle>
            <a:lvl1pPr marL="0" indent="0">
              <a:buNone/>
              <a:defRPr sz="3200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CC220ED4-3E0B-0242-8F66-B8B399DB2A4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4864146" y="6840862"/>
            <a:ext cx="6325806" cy="77958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186D4675-A3F1-894A-89BE-5A412AA0F5E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866496" y="5963042"/>
            <a:ext cx="6325806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0D353A86-2A30-CA48-A02D-1ABEBE5A72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4864146" y="16070794"/>
            <a:ext cx="6319454" cy="470186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E62BE85B-F587-AC44-951F-3FED732D59A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4866496" y="15192972"/>
            <a:ext cx="6317104" cy="612458"/>
          </a:xfrm>
        </p:spPr>
        <p:txBody>
          <a:bodyPr>
            <a:normAutofit/>
          </a:bodyPr>
          <a:lstStyle>
            <a:lvl1pPr marL="0" indent="0">
              <a:buNone/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8" name="Espace réservé du texte 27">
            <a:extLst>
              <a:ext uri="{FF2B5EF4-FFF2-40B4-BE49-F238E27FC236}">
                <a16:creationId xmlns:a16="http://schemas.microsoft.com/office/drawing/2014/main" id="{5C41773E-03CF-6D4D-B83E-1306378BFC8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864146" y="22335838"/>
            <a:ext cx="6319454" cy="3105461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42097EC6-EEB9-3348-B2AA-FE3FBFFD6A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866496" y="21458017"/>
            <a:ext cx="6317104" cy="612458"/>
          </a:xfrm>
        </p:spPr>
        <p:txBody>
          <a:bodyPr>
            <a:normAutofit/>
          </a:bodyPr>
          <a:lstStyle>
            <a:lvl1pPr marL="0" indent="0">
              <a:buNone/>
              <a:defRPr sz="3600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13172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60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212290"/>
            <a:ext cx="18940403" cy="13702383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2044303"/>
            <a:ext cx="18940403" cy="7205759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96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68916"/>
            <a:ext cx="9332952" cy="20900524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68916"/>
            <a:ext cx="9332952" cy="20900524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49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53791"/>
            <a:ext cx="18940403" cy="6366998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75030"/>
            <a:ext cx="9290060" cy="3957448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2032478"/>
            <a:ext cx="9290060" cy="17697963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75030"/>
            <a:ext cx="9335813" cy="3957448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2032478"/>
            <a:ext cx="9335813" cy="17697963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86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63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3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53791"/>
            <a:ext cx="18940403" cy="6366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68916"/>
            <a:ext cx="18940403" cy="20900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531087"/>
            <a:ext cx="4940975" cy="1753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531087"/>
            <a:ext cx="7411462" cy="1753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531087"/>
            <a:ext cx="4940975" cy="1753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38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82F40B-D07A-2A41-A729-2687F30943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8BFA7A-49AC-DD4D-BC61-D3FC5776B3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9FB3C3-8D48-164F-ACB4-28AFF32E0D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1078771-CF45-BA49-9DD1-D79B147CFAA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9EB430B-DE41-B14B-A327-CBB61130D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75B2FDB-3177-F543-8E26-B481D14E1C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E0CD92A5-5D86-BF46-9ECA-FFE6B7CD9EF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graphique 8">
            <a:extLst>
              <a:ext uri="{FF2B5EF4-FFF2-40B4-BE49-F238E27FC236}">
                <a16:creationId xmlns:a16="http://schemas.microsoft.com/office/drawing/2014/main" id="{2F0E09F8-14E8-164C-9D4D-A2CFFD3D06C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AAC487B-E003-E74C-ADF2-0B5CB4DBCD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303A5C4C-C25F-CD47-91B2-870853D3CE4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CA101E64-BEE7-AE4A-B2A2-BB3086A5C7F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E4122151-7BCB-8C48-803C-11139D099C2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ableau 13">
            <a:extLst>
              <a:ext uri="{FF2B5EF4-FFF2-40B4-BE49-F238E27FC236}">
                <a16:creationId xmlns:a16="http://schemas.microsoft.com/office/drawing/2014/main" id="{4626FD37-D8C7-1645-A999-2D29F6F02A67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AA5091BA-4363-6244-B030-3BA8A13391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4864146" y="6840863"/>
            <a:ext cx="6325806" cy="641981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394C00D6-BC9F-104F-B53C-90FF6154268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E3537A6-06F7-A442-B680-DF90719EEF9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4864146" y="14812027"/>
            <a:ext cx="6319454" cy="4701865"/>
          </a:xfrm>
        </p:spPr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9401F139-30CF-064E-BD02-CCE32315D73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4866496" y="13934205"/>
            <a:ext cx="6317104" cy="61245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4F69F6E1-4D92-734D-BE3A-F9E7F53CAAF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864146" y="20925993"/>
            <a:ext cx="6319454" cy="451530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B731BF24-8E59-4146-B3BD-5ACC18BA1A0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4866496" y="20048173"/>
            <a:ext cx="6317104" cy="61245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FC76B8D-E4F6-564A-855B-BE0CC33168ED}"/>
              </a:ext>
            </a:extLst>
          </p:cNvPr>
          <p:cNvSpPr txBox="1"/>
          <p:nvPr/>
        </p:nvSpPr>
        <p:spPr>
          <a:xfrm>
            <a:off x="687797" y="25893270"/>
            <a:ext cx="2042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DAA61BC-7366-2648-85E3-4F16512CF1E3}"/>
              </a:ext>
            </a:extLst>
          </p:cNvPr>
          <p:cNvSpPr/>
          <p:nvPr/>
        </p:nvSpPr>
        <p:spPr>
          <a:xfrm>
            <a:off x="687797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5B1047-4EF3-9642-AB09-15D2FD38B77E}"/>
              </a:ext>
            </a:extLst>
          </p:cNvPr>
          <p:cNvSpPr/>
          <p:nvPr/>
        </p:nvSpPr>
        <p:spPr>
          <a:xfrm>
            <a:off x="11292525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D7C3368-718B-C448-9B7E-0584E0E76B3F}"/>
              </a:ext>
            </a:extLst>
          </p:cNvPr>
          <p:cNvSpPr/>
          <p:nvPr/>
        </p:nvSpPr>
        <p:spPr>
          <a:xfrm>
            <a:off x="7758405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A229C6-C2EA-3B4D-80EB-B67A24206EC2}"/>
              </a:ext>
            </a:extLst>
          </p:cNvPr>
          <p:cNvSpPr/>
          <p:nvPr/>
        </p:nvSpPr>
        <p:spPr>
          <a:xfrm>
            <a:off x="4252598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9CC5AAC4-9FEF-9B5A-E763-353AB1E45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0654" y="25824346"/>
            <a:ext cx="5652946" cy="191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82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EAB1EE-62EC-AA45-8E34-EBB29ECA33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6B5BD2-F966-534F-9631-5524816A9A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C05E92-E485-0445-BB46-98C206A0D3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8" name="Espace réservé du texte 4">
            <a:extLst>
              <a:ext uri="{FF2B5EF4-FFF2-40B4-BE49-F238E27FC236}">
                <a16:creationId xmlns:a16="http://schemas.microsoft.com/office/drawing/2014/main" id="{01FB3E16-0F3E-A703-22D0-21B7473361A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9938" y="6866228"/>
            <a:ext cx="6325806" cy="4966109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texte 5">
            <a:extLst>
              <a:ext uri="{FF2B5EF4-FFF2-40B4-BE49-F238E27FC236}">
                <a16:creationId xmlns:a16="http://schemas.microsoft.com/office/drawing/2014/main" id="{31530407-9EEF-0997-52EF-AAC146E893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9938" y="5988407"/>
            <a:ext cx="6325806" cy="612458"/>
          </a:xfrm>
        </p:spPr>
        <p:txBody>
          <a:bodyPr/>
          <a:lstStyle/>
          <a:p>
            <a:endParaRPr lang="fr-FR"/>
          </a:p>
        </p:txBody>
      </p:sp>
      <p:sp>
        <p:nvSpPr>
          <p:cNvPr id="30" name="Espace réservé du texte 6">
            <a:extLst>
              <a:ext uri="{FF2B5EF4-FFF2-40B4-BE49-F238E27FC236}">
                <a16:creationId xmlns:a16="http://schemas.microsoft.com/office/drawing/2014/main" id="{28A5C49E-AB17-DB3B-E9A8-35E3A2B32E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9938" y="13260676"/>
            <a:ext cx="6325806" cy="6238146"/>
          </a:xfrm>
        </p:spPr>
        <p:txBody>
          <a:bodyPr/>
          <a:lstStyle/>
          <a:p>
            <a:endParaRPr lang="fr-FR"/>
          </a:p>
        </p:txBody>
      </p:sp>
      <p:sp>
        <p:nvSpPr>
          <p:cNvPr id="31" name="Espace réservé du texte 7">
            <a:extLst>
              <a:ext uri="{FF2B5EF4-FFF2-40B4-BE49-F238E27FC236}">
                <a16:creationId xmlns:a16="http://schemas.microsoft.com/office/drawing/2014/main" id="{8AA97D0B-5ABE-F550-A685-71D01B3650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69938" y="12382855"/>
            <a:ext cx="6325806" cy="612458"/>
          </a:xfrm>
        </p:spPr>
        <p:txBody>
          <a:bodyPr/>
          <a:lstStyle/>
          <a:p>
            <a:endParaRPr lang="fr-FR"/>
          </a:p>
        </p:txBody>
      </p:sp>
      <p:sp>
        <p:nvSpPr>
          <p:cNvPr id="32" name="Espace réservé du graphique 8">
            <a:extLst>
              <a:ext uri="{FF2B5EF4-FFF2-40B4-BE49-F238E27FC236}">
                <a16:creationId xmlns:a16="http://schemas.microsoft.com/office/drawing/2014/main" id="{F85B5162-C9A6-AF48-DED3-90F6E8CD1B51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7754810" y="15205927"/>
            <a:ext cx="6360033" cy="4292895"/>
          </a:xfrm>
        </p:spPr>
      </p:sp>
      <p:sp>
        <p:nvSpPr>
          <p:cNvPr id="33" name="Espace réservé du texte 9">
            <a:extLst>
              <a:ext uri="{FF2B5EF4-FFF2-40B4-BE49-F238E27FC236}">
                <a16:creationId xmlns:a16="http://schemas.microsoft.com/office/drawing/2014/main" id="{5DB662B6-A239-2D8E-E371-AFD9FB41BE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54810" y="6866228"/>
            <a:ext cx="6360036" cy="7770521"/>
          </a:xfrm>
        </p:spPr>
        <p:txBody>
          <a:bodyPr/>
          <a:lstStyle/>
          <a:p>
            <a:endParaRPr lang="fr-FR"/>
          </a:p>
        </p:txBody>
      </p:sp>
      <p:sp>
        <p:nvSpPr>
          <p:cNvPr id="34" name="Espace réservé du texte 10">
            <a:extLst>
              <a:ext uri="{FF2B5EF4-FFF2-40B4-BE49-F238E27FC236}">
                <a16:creationId xmlns:a16="http://schemas.microsoft.com/office/drawing/2014/main" id="{69EBE151-D8DC-6589-5E7D-8E2B64B153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54810" y="5988407"/>
            <a:ext cx="6360036" cy="612458"/>
          </a:xfrm>
        </p:spPr>
        <p:txBody>
          <a:bodyPr/>
          <a:lstStyle/>
          <a:p>
            <a:endParaRPr lang="fr-FR"/>
          </a:p>
        </p:txBody>
      </p:sp>
      <p:sp>
        <p:nvSpPr>
          <p:cNvPr id="35" name="Espace réservé du texte 11">
            <a:extLst>
              <a:ext uri="{FF2B5EF4-FFF2-40B4-BE49-F238E27FC236}">
                <a16:creationId xmlns:a16="http://schemas.microsoft.com/office/drawing/2014/main" id="{8A73C9E9-24A0-2B59-4782-19148607BE6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54812" y="20925994"/>
            <a:ext cx="6360034" cy="4515305"/>
          </a:xfrm>
        </p:spPr>
        <p:txBody>
          <a:bodyPr/>
          <a:lstStyle/>
          <a:p>
            <a:endParaRPr lang="fr-FR"/>
          </a:p>
        </p:txBody>
      </p:sp>
      <p:sp>
        <p:nvSpPr>
          <p:cNvPr id="36" name="Espace réservé du texte 12">
            <a:extLst>
              <a:ext uri="{FF2B5EF4-FFF2-40B4-BE49-F238E27FC236}">
                <a16:creationId xmlns:a16="http://schemas.microsoft.com/office/drawing/2014/main" id="{D637D773-5D53-9483-4BBC-962C2D29994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54811" y="20048172"/>
            <a:ext cx="6360035" cy="612458"/>
          </a:xfrm>
        </p:spPr>
        <p:txBody>
          <a:bodyPr/>
          <a:lstStyle/>
          <a:p>
            <a:endParaRPr lang="fr-FR"/>
          </a:p>
        </p:txBody>
      </p:sp>
      <p:sp>
        <p:nvSpPr>
          <p:cNvPr id="37" name="Espace réservé du tableau 13">
            <a:extLst>
              <a:ext uri="{FF2B5EF4-FFF2-40B4-BE49-F238E27FC236}">
                <a16:creationId xmlns:a16="http://schemas.microsoft.com/office/drawing/2014/main" id="{CE60F86E-9CAE-3DDF-7A21-80F5FB86B64F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736092" y="20065737"/>
            <a:ext cx="6360034" cy="5375562"/>
          </a:xfrm>
        </p:spPr>
      </p:sp>
      <p:sp>
        <p:nvSpPr>
          <p:cNvPr id="38" name="Espace réservé du texte 14">
            <a:extLst>
              <a:ext uri="{FF2B5EF4-FFF2-40B4-BE49-F238E27FC236}">
                <a16:creationId xmlns:a16="http://schemas.microsoft.com/office/drawing/2014/main" id="{5F33F1B4-AE94-EC36-C112-E0CCD5873A0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4864146" y="6840863"/>
            <a:ext cx="6325806" cy="641981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9" name="Espace réservé du texte 15">
            <a:extLst>
              <a:ext uri="{FF2B5EF4-FFF2-40B4-BE49-F238E27FC236}">
                <a16:creationId xmlns:a16="http://schemas.microsoft.com/office/drawing/2014/main" id="{5ACB3E69-1D58-DA44-466B-44D107B5695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4866496" y="5963042"/>
            <a:ext cx="6325806" cy="612458"/>
          </a:xfrm>
        </p:spPr>
        <p:txBody>
          <a:bodyPr/>
          <a:lstStyle/>
          <a:p>
            <a:endParaRPr lang="fr-FR"/>
          </a:p>
        </p:txBody>
      </p:sp>
      <p:sp>
        <p:nvSpPr>
          <p:cNvPr id="40" name="Espace réservé du texte 16">
            <a:extLst>
              <a:ext uri="{FF2B5EF4-FFF2-40B4-BE49-F238E27FC236}">
                <a16:creationId xmlns:a16="http://schemas.microsoft.com/office/drawing/2014/main" id="{1CFA354B-86D5-989A-E966-F455B323E31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4864146" y="14812027"/>
            <a:ext cx="6319454" cy="4701865"/>
          </a:xfrm>
        </p:spPr>
        <p:txBody>
          <a:bodyPr/>
          <a:lstStyle/>
          <a:p>
            <a:endParaRPr lang="fr-FR"/>
          </a:p>
        </p:txBody>
      </p:sp>
      <p:sp>
        <p:nvSpPr>
          <p:cNvPr id="41" name="Espace réservé du texte 17">
            <a:extLst>
              <a:ext uri="{FF2B5EF4-FFF2-40B4-BE49-F238E27FC236}">
                <a16:creationId xmlns:a16="http://schemas.microsoft.com/office/drawing/2014/main" id="{9DC8988F-ACA4-4AB9-FEC1-773A9ABBDEC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4866496" y="13934205"/>
            <a:ext cx="6317104" cy="61245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3" name="Espace réservé du texte 19">
            <a:extLst>
              <a:ext uri="{FF2B5EF4-FFF2-40B4-BE49-F238E27FC236}">
                <a16:creationId xmlns:a16="http://schemas.microsoft.com/office/drawing/2014/main" id="{53E44A7A-6AB6-972C-E9D5-FE774903711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4866496" y="20048173"/>
            <a:ext cx="6317104" cy="61245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3A663861-7C01-044D-2994-E3AD0E5EA6A0}"/>
              </a:ext>
            </a:extLst>
          </p:cNvPr>
          <p:cNvSpPr txBox="1"/>
          <p:nvPr/>
        </p:nvSpPr>
        <p:spPr>
          <a:xfrm>
            <a:off x="687797" y="25893270"/>
            <a:ext cx="2042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0E5BD74-DB55-6D4D-D276-3A48120999B5}"/>
              </a:ext>
            </a:extLst>
          </p:cNvPr>
          <p:cNvSpPr/>
          <p:nvPr/>
        </p:nvSpPr>
        <p:spPr>
          <a:xfrm>
            <a:off x="687797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484BC0E-7F50-E216-C813-46226600ED20}"/>
              </a:ext>
            </a:extLst>
          </p:cNvPr>
          <p:cNvSpPr/>
          <p:nvPr/>
        </p:nvSpPr>
        <p:spPr>
          <a:xfrm>
            <a:off x="11292525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4661152-848E-3C07-69D3-40895E3442ED}"/>
              </a:ext>
            </a:extLst>
          </p:cNvPr>
          <p:cNvSpPr/>
          <p:nvPr/>
        </p:nvSpPr>
        <p:spPr>
          <a:xfrm>
            <a:off x="7758405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6FFABB6-F44E-0A53-E063-D584D92061FF}"/>
              </a:ext>
            </a:extLst>
          </p:cNvPr>
          <p:cNvSpPr/>
          <p:nvPr/>
        </p:nvSpPr>
        <p:spPr>
          <a:xfrm>
            <a:off x="4252598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18">
            <a:extLst>
              <a:ext uri="{FF2B5EF4-FFF2-40B4-BE49-F238E27FC236}">
                <a16:creationId xmlns:a16="http://schemas.microsoft.com/office/drawing/2014/main" id="{B80B038D-0599-8C9D-397E-61D0CC1B652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864146" y="20925993"/>
            <a:ext cx="6319454" cy="4515305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905C631-41F9-113D-48F3-98C0457D3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0654" y="25824346"/>
            <a:ext cx="5652946" cy="191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13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453839-F1D0-194D-897E-7EEFF4EA7A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E546B6-74CB-494B-B638-A91BB0989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F542D2-EE7B-BB4A-B99C-3F35C73887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8" name="Espace réservé du texte 4">
            <a:extLst>
              <a:ext uri="{FF2B5EF4-FFF2-40B4-BE49-F238E27FC236}">
                <a16:creationId xmlns:a16="http://schemas.microsoft.com/office/drawing/2014/main" id="{0E1E9ABF-8739-50B0-90B5-4E67B3AC92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9938" y="6866228"/>
            <a:ext cx="6325806" cy="4966109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texte 5">
            <a:extLst>
              <a:ext uri="{FF2B5EF4-FFF2-40B4-BE49-F238E27FC236}">
                <a16:creationId xmlns:a16="http://schemas.microsoft.com/office/drawing/2014/main" id="{51AA037F-F76D-CB76-088F-0746FF9DEE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9938" y="5988407"/>
            <a:ext cx="6325806" cy="612458"/>
          </a:xfrm>
        </p:spPr>
        <p:txBody>
          <a:bodyPr/>
          <a:lstStyle/>
          <a:p>
            <a:endParaRPr lang="fr-FR"/>
          </a:p>
        </p:txBody>
      </p:sp>
      <p:sp>
        <p:nvSpPr>
          <p:cNvPr id="30" name="Espace réservé du texte 6">
            <a:extLst>
              <a:ext uri="{FF2B5EF4-FFF2-40B4-BE49-F238E27FC236}">
                <a16:creationId xmlns:a16="http://schemas.microsoft.com/office/drawing/2014/main" id="{4EFFE879-0957-978C-52B7-9C1653603F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9938" y="13260676"/>
            <a:ext cx="6325806" cy="6238146"/>
          </a:xfrm>
        </p:spPr>
        <p:txBody>
          <a:bodyPr/>
          <a:lstStyle/>
          <a:p>
            <a:endParaRPr lang="fr-FR"/>
          </a:p>
        </p:txBody>
      </p:sp>
      <p:sp>
        <p:nvSpPr>
          <p:cNvPr id="31" name="Espace réservé du texte 7">
            <a:extLst>
              <a:ext uri="{FF2B5EF4-FFF2-40B4-BE49-F238E27FC236}">
                <a16:creationId xmlns:a16="http://schemas.microsoft.com/office/drawing/2014/main" id="{C47C9ABE-EBAC-9321-9BC1-8EF692F39A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69938" y="12382855"/>
            <a:ext cx="6325806" cy="612458"/>
          </a:xfrm>
        </p:spPr>
        <p:txBody>
          <a:bodyPr/>
          <a:lstStyle/>
          <a:p>
            <a:endParaRPr lang="fr-FR"/>
          </a:p>
        </p:txBody>
      </p:sp>
      <p:sp>
        <p:nvSpPr>
          <p:cNvPr id="32" name="Espace réservé du graphique 8">
            <a:extLst>
              <a:ext uri="{FF2B5EF4-FFF2-40B4-BE49-F238E27FC236}">
                <a16:creationId xmlns:a16="http://schemas.microsoft.com/office/drawing/2014/main" id="{74E0B280-567F-BC65-2B9F-E3AE4E16FEB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7754810" y="15205927"/>
            <a:ext cx="6360033" cy="4292895"/>
          </a:xfrm>
        </p:spPr>
      </p:sp>
      <p:sp>
        <p:nvSpPr>
          <p:cNvPr id="33" name="Espace réservé du texte 9">
            <a:extLst>
              <a:ext uri="{FF2B5EF4-FFF2-40B4-BE49-F238E27FC236}">
                <a16:creationId xmlns:a16="http://schemas.microsoft.com/office/drawing/2014/main" id="{B72D7389-C630-C973-45A6-33ECE9A10E6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54810" y="6866228"/>
            <a:ext cx="6360036" cy="7770521"/>
          </a:xfrm>
        </p:spPr>
        <p:txBody>
          <a:bodyPr/>
          <a:lstStyle/>
          <a:p>
            <a:endParaRPr lang="fr-FR"/>
          </a:p>
        </p:txBody>
      </p:sp>
      <p:sp>
        <p:nvSpPr>
          <p:cNvPr id="34" name="Espace réservé du texte 10">
            <a:extLst>
              <a:ext uri="{FF2B5EF4-FFF2-40B4-BE49-F238E27FC236}">
                <a16:creationId xmlns:a16="http://schemas.microsoft.com/office/drawing/2014/main" id="{0CF42D4D-3152-9674-234A-46C4D1F8F9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54810" y="5988407"/>
            <a:ext cx="6360036" cy="612458"/>
          </a:xfrm>
        </p:spPr>
        <p:txBody>
          <a:bodyPr/>
          <a:lstStyle/>
          <a:p>
            <a:endParaRPr lang="fr-FR"/>
          </a:p>
        </p:txBody>
      </p:sp>
      <p:sp>
        <p:nvSpPr>
          <p:cNvPr id="35" name="Espace réservé du texte 11">
            <a:extLst>
              <a:ext uri="{FF2B5EF4-FFF2-40B4-BE49-F238E27FC236}">
                <a16:creationId xmlns:a16="http://schemas.microsoft.com/office/drawing/2014/main" id="{60169D37-6070-0631-38A5-9B8145E970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54812" y="20925994"/>
            <a:ext cx="6360034" cy="4515305"/>
          </a:xfrm>
        </p:spPr>
        <p:txBody>
          <a:bodyPr/>
          <a:lstStyle/>
          <a:p>
            <a:endParaRPr lang="fr-FR"/>
          </a:p>
        </p:txBody>
      </p:sp>
      <p:sp>
        <p:nvSpPr>
          <p:cNvPr id="36" name="Espace réservé du texte 12">
            <a:extLst>
              <a:ext uri="{FF2B5EF4-FFF2-40B4-BE49-F238E27FC236}">
                <a16:creationId xmlns:a16="http://schemas.microsoft.com/office/drawing/2014/main" id="{ED2681CD-F112-94F2-508C-28CB61C9A8B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54811" y="20048172"/>
            <a:ext cx="6360035" cy="612458"/>
          </a:xfrm>
        </p:spPr>
        <p:txBody>
          <a:bodyPr/>
          <a:lstStyle/>
          <a:p>
            <a:endParaRPr lang="fr-FR"/>
          </a:p>
        </p:txBody>
      </p:sp>
      <p:sp>
        <p:nvSpPr>
          <p:cNvPr id="37" name="Espace réservé du tableau 13">
            <a:extLst>
              <a:ext uri="{FF2B5EF4-FFF2-40B4-BE49-F238E27FC236}">
                <a16:creationId xmlns:a16="http://schemas.microsoft.com/office/drawing/2014/main" id="{A2A9BB1E-5386-6B06-941D-B684B267FEBC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736092" y="20065737"/>
            <a:ext cx="6360034" cy="5375562"/>
          </a:xfrm>
        </p:spPr>
      </p:sp>
      <p:sp>
        <p:nvSpPr>
          <p:cNvPr id="38" name="Espace réservé du texte 14">
            <a:extLst>
              <a:ext uri="{FF2B5EF4-FFF2-40B4-BE49-F238E27FC236}">
                <a16:creationId xmlns:a16="http://schemas.microsoft.com/office/drawing/2014/main" id="{E7420A73-322F-55B1-9773-EFB1B7B8631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4864146" y="6840863"/>
            <a:ext cx="6325806" cy="6419814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9" name="Espace réservé du texte 15">
            <a:extLst>
              <a:ext uri="{FF2B5EF4-FFF2-40B4-BE49-F238E27FC236}">
                <a16:creationId xmlns:a16="http://schemas.microsoft.com/office/drawing/2014/main" id="{0E675696-EE49-77C1-E4EA-7FDE7F1C32A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4866496" y="5963042"/>
            <a:ext cx="6325806" cy="612458"/>
          </a:xfrm>
        </p:spPr>
        <p:txBody>
          <a:bodyPr/>
          <a:lstStyle/>
          <a:p>
            <a:endParaRPr lang="fr-FR"/>
          </a:p>
        </p:txBody>
      </p:sp>
      <p:sp>
        <p:nvSpPr>
          <p:cNvPr id="40" name="Espace réservé du texte 16">
            <a:extLst>
              <a:ext uri="{FF2B5EF4-FFF2-40B4-BE49-F238E27FC236}">
                <a16:creationId xmlns:a16="http://schemas.microsoft.com/office/drawing/2014/main" id="{8B927D03-3E19-CC37-6912-D80F435DEBA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4864146" y="14812027"/>
            <a:ext cx="6319454" cy="4701865"/>
          </a:xfrm>
        </p:spPr>
        <p:txBody>
          <a:bodyPr/>
          <a:lstStyle/>
          <a:p>
            <a:endParaRPr lang="fr-FR"/>
          </a:p>
        </p:txBody>
      </p:sp>
      <p:sp>
        <p:nvSpPr>
          <p:cNvPr id="41" name="Espace réservé du texte 17">
            <a:extLst>
              <a:ext uri="{FF2B5EF4-FFF2-40B4-BE49-F238E27FC236}">
                <a16:creationId xmlns:a16="http://schemas.microsoft.com/office/drawing/2014/main" id="{15B42837-1363-1ED1-033D-C9B6A85C36F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4866496" y="13934205"/>
            <a:ext cx="6317104" cy="61245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3" name="Espace réservé du texte 19">
            <a:extLst>
              <a:ext uri="{FF2B5EF4-FFF2-40B4-BE49-F238E27FC236}">
                <a16:creationId xmlns:a16="http://schemas.microsoft.com/office/drawing/2014/main" id="{985F2728-CB20-6FBD-5A37-21A2FDD7088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4866496" y="20048173"/>
            <a:ext cx="6317104" cy="61245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2CC94DE9-857E-AC9A-A9A6-A81CD7FD6A9C}"/>
              </a:ext>
            </a:extLst>
          </p:cNvPr>
          <p:cNvSpPr txBox="1"/>
          <p:nvPr/>
        </p:nvSpPr>
        <p:spPr>
          <a:xfrm>
            <a:off x="687797" y="25893270"/>
            <a:ext cx="2042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D937355-6B08-903D-9BAD-0B0058C46E3B}"/>
              </a:ext>
            </a:extLst>
          </p:cNvPr>
          <p:cNvSpPr/>
          <p:nvPr/>
        </p:nvSpPr>
        <p:spPr>
          <a:xfrm>
            <a:off x="687797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0BFBC93-7547-41D2-BCEC-AC175EF38DBD}"/>
              </a:ext>
            </a:extLst>
          </p:cNvPr>
          <p:cNvSpPr/>
          <p:nvPr/>
        </p:nvSpPr>
        <p:spPr>
          <a:xfrm>
            <a:off x="11292525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9D0E345-F9D8-8A36-BBDF-3225908C65C8}"/>
              </a:ext>
            </a:extLst>
          </p:cNvPr>
          <p:cNvSpPr/>
          <p:nvPr/>
        </p:nvSpPr>
        <p:spPr>
          <a:xfrm>
            <a:off x="7758405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3CC2177-48D7-28AE-A13F-04EB51C0F511}"/>
              </a:ext>
            </a:extLst>
          </p:cNvPr>
          <p:cNvSpPr/>
          <p:nvPr/>
        </p:nvSpPr>
        <p:spPr>
          <a:xfrm>
            <a:off x="4252598" y="26731475"/>
            <a:ext cx="2792821" cy="1122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18">
            <a:extLst>
              <a:ext uri="{FF2B5EF4-FFF2-40B4-BE49-F238E27FC236}">
                <a16:creationId xmlns:a16="http://schemas.microsoft.com/office/drawing/2014/main" id="{730E298F-D5D9-3BE9-E8F8-C3D17DAD90F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864146" y="20925993"/>
            <a:ext cx="6319454" cy="4515305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8AD2AAF-7A02-CD3F-979B-84F624648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0654" y="25824346"/>
            <a:ext cx="5652946" cy="191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7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1130</TotalTime>
  <Words>18</Words>
  <Application>Microsoft Macintosh PowerPoint</Application>
  <PresentationFormat>Personnalisé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Overpass</vt:lpstr>
      <vt:lpstr>Overpass SemiBold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Judith Lecours</dc:creator>
  <cp:lastModifiedBy>Judith Lecours</cp:lastModifiedBy>
  <cp:revision>16</cp:revision>
  <dcterms:created xsi:type="dcterms:W3CDTF">2021-04-26T19:30:25Z</dcterms:created>
  <dcterms:modified xsi:type="dcterms:W3CDTF">2023-05-09T20:42:13Z</dcterms:modified>
</cp:coreProperties>
</file>