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5"/>
  </p:notesMasterIdLst>
  <p:sldIdLst>
    <p:sldId id="262" r:id="rId2"/>
    <p:sldId id="263" r:id="rId3"/>
    <p:sldId id="264" r:id="rId4"/>
  </p:sldIdLst>
  <p:sldSz cx="32940625" cy="21959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22A"/>
    <a:srgbClr val="FFD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25"/>
    <p:restoredTop sz="94640"/>
  </p:normalViewPr>
  <p:slideViewPr>
    <p:cSldViewPr snapToGrid="0" snapToObjects="1">
      <p:cViewPr varScale="1">
        <p:scale>
          <a:sx n="66" d="100"/>
          <a:sy n="66" d="100"/>
        </p:scale>
        <p:origin x="309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54A9B-C8AF-9542-BACA-77251ACA20D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47F34-FA3F-4F43-AEB2-703CF4E45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47F34-FA3F-4F43-AEB2-703CF4E4510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35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37522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-2"/>
            <a:ext cx="30621584" cy="2640431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2817335"/>
            <a:ext cx="15304661" cy="887709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2817335"/>
            <a:ext cx="15020808" cy="887709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17" y="18871671"/>
            <a:ext cx="32919192" cy="3086174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422609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8488955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4226092"/>
            <a:ext cx="9540284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13599043"/>
            <a:ext cx="9540282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519713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420918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947522"/>
            <a:ext cx="9479409" cy="313450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10362321"/>
            <a:ext cx="9475884" cy="408296"/>
          </a:xfrm>
        </p:spPr>
        <p:txBody>
          <a:bodyPr>
            <a:no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5124119"/>
            <a:ext cx="9479409" cy="162113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14538917"/>
            <a:ext cx="9475884" cy="408296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58190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63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1463992"/>
            <a:ext cx="10624209" cy="5123974"/>
          </a:xfrm>
        </p:spPr>
        <p:txBody>
          <a:bodyPr anchor="b"/>
          <a:lstStyle>
            <a:lvl1pPr>
              <a:defRPr sz="10247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04056" y="3161822"/>
            <a:ext cx="16676191" cy="15605754"/>
          </a:xfrm>
        </p:spPr>
        <p:txBody>
          <a:bodyPr/>
          <a:lstStyle>
            <a:lvl1pPr>
              <a:defRPr sz="10247"/>
            </a:lvl1pPr>
            <a:lvl2pPr>
              <a:defRPr sz="8966"/>
            </a:lvl2pPr>
            <a:lvl3pPr>
              <a:defRPr sz="7685"/>
            </a:lvl3pPr>
            <a:lvl4pPr>
              <a:defRPr sz="6404"/>
            </a:lvl4pPr>
            <a:lvl5pPr>
              <a:defRPr sz="6404"/>
            </a:lvl5pPr>
            <a:lvl6pPr>
              <a:defRPr sz="6404"/>
            </a:lvl6pPr>
            <a:lvl7pPr>
              <a:defRPr sz="6404"/>
            </a:lvl7pPr>
            <a:lvl8pPr>
              <a:defRPr sz="6404"/>
            </a:lvl8pPr>
            <a:lvl9pPr>
              <a:defRPr sz="6404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6587966"/>
            <a:ext cx="10624209" cy="12205023"/>
          </a:xfrm>
        </p:spPr>
        <p:txBody>
          <a:bodyPr/>
          <a:lstStyle>
            <a:lvl1pPr marL="0" indent="0">
              <a:buNone/>
              <a:defRPr sz="5123"/>
            </a:lvl1pPr>
            <a:lvl2pPr marL="1464000" indent="0">
              <a:buNone/>
              <a:defRPr sz="4483"/>
            </a:lvl2pPr>
            <a:lvl3pPr marL="2928000" indent="0">
              <a:buNone/>
              <a:defRPr sz="3843"/>
            </a:lvl3pPr>
            <a:lvl4pPr marL="4392000" indent="0">
              <a:buNone/>
              <a:defRPr sz="3202"/>
            </a:lvl4pPr>
            <a:lvl5pPr marL="5856000" indent="0">
              <a:buNone/>
              <a:defRPr sz="3202"/>
            </a:lvl5pPr>
            <a:lvl6pPr marL="7320001" indent="0">
              <a:buNone/>
              <a:defRPr sz="3202"/>
            </a:lvl6pPr>
            <a:lvl7pPr marL="8784001" indent="0">
              <a:buNone/>
              <a:defRPr sz="3202"/>
            </a:lvl7pPr>
            <a:lvl8pPr marL="10248001" indent="0">
              <a:buNone/>
              <a:defRPr sz="3202"/>
            </a:lvl8pPr>
            <a:lvl9pPr marL="11712001" indent="0">
              <a:buNone/>
              <a:defRPr sz="32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35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1463992"/>
            <a:ext cx="10624209" cy="5123974"/>
          </a:xfrm>
        </p:spPr>
        <p:txBody>
          <a:bodyPr anchor="b"/>
          <a:lstStyle>
            <a:lvl1pPr>
              <a:defRPr sz="10247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004056" y="3161822"/>
            <a:ext cx="16676191" cy="15605754"/>
          </a:xfrm>
        </p:spPr>
        <p:txBody>
          <a:bodyPr anchor="t"/>
          <a:lstStyle>
            <a:lvl1pPr marL="0" indent="0">
              <a:buNone/>
              <a:defRPr sz="10247"/>
            </a:lvl1pPr>
            <a:lvl2pPr marL="1464000" indent="0">
              <a:buNone/>
              <a:defRPr sz="8966"/>
            </a:lvl2pPr>
            <a:lvl3pPr marL="2928000" indent="0">
              <a:buNone/>
              <a:defRPr sz="7685"/>
            </a:lvl3pPr>
            <a:lvl4pPr marL="4392000" indent="0">
              <a:buNone/>
              <a:defRPr sz="6404"/>
            </a:lvl4pPr>
            <a:lvl5pPr marL="5856000" indent="0">
              <a:buNone/>
              <a:defRPr sz="6404"/>
            </a:lvl5pPr>
            <a:lvl6pPr marL="7320001" indent="0">
              <a:buNone/>
              <a:defRPr sz="6404"/>
            </a:lvl6pPr>
            <a:lvl7pPr marL="8784001" indent="0">
              <a:buNone/>
              <a:defRPr sz="6404"/>
            </a:lvl7pPr>
            <a:lvl8pPr marL="10248001" indent="0">
              <a:buNone/>
              <a:defRPr sz="6404"/>
            </a:lvl8pPr>
            <a:lvl9pPr marL="11712001" indent="0">
              <a:buNone/>
              <a:defRPr sz="6404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6587966"/>
            <a:ext cx="10624209" cy="12205023"/>
          </a:xfrm>
        </p:spPr>
        <p:txBody>
          <a:bodyPr/>
          <a:lstStyle>
            <a:lvl1pPr marL="0" indent="0">
              <a:buNone/>
              <a:defRPr sz="5123"/>
            </a:lvl1pPr>
            <a:lvl2pPr marL="1464000" indent="0">
              <a:buNone/>
              <a:defRPr sz="4483"/>
            </a:lvl2pPr>
            <a:lvl3pPr marL="2928000" indent="0">
              <a:buNone/>
              <a:defRPr sz="3843"/>
            </a:lvl3pPr>
            <a:lvl4pPr marL="4392000" indent="0">
              <a:buNone/>
              <a:defRPr sz="3202"/>
            </a:lvl4pPr>
            <a:lvl5pPr marL="5856000" indent="0">
              <a:buNone/>
              <a:defRPr sz="3202"/>
            </a:lvl5pPr>
            <a:lvl6pPr marL="7320001" indent="0">
              <a:buNone/>
              <a:defRPr sz="3202"/>
            </a:lvl6pPr>
            <a:lvl7pPr marL="8784001" indent="0">
              <a:buNone/>
              <a:defRPr sz="3202"/>
            </a:lvl7pPr>
            <a:lvl8pPr marL="10248001" indent="0">
              <a:buNone/>
              <a:defRPr sz="3202"/>
            </a:lvl8pPr>
            <a:lvl9pPr marL="11712001" indent="0">
              <a:buNone/>
              <a:defRPr sz="32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530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853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73137" y="1169161"/>
            <a:ext cx="7102822" cy="18609990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4670" y="1169161"/>
            <a:ext cx="20896709" cy="18609990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89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3752288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-2"/>
            <a:ext cx="30621584" cy="2640431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2817335"/>
            <a:ext cx="15304661" cy="887709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2817335"/>
            <a:ext cx="15020808" cy="887709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17" y="18871671"/>
            <a:ext cx="32919192" cy="3086174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422609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8488955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4226092"/>
            <a:ext cx="9540284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13599043"/>
            <a:ext cx="9540282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519713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420918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947522"/>
            <a:ext cx="9479409" cy="313450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10362321"/>
            <a:ext cx="9475884" cy="408296"/>
          </a:xfrm>
        </p:spPr>
        <p:txBody>
          <a:bodyPr>
            <a:no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14538917"/>
            <a:ext cx="9475884" cy="408296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  <p:sp>
        <p:nvSpPr>
          <p:cNvPr id="23" name="Espace réservé du texte 27">
            <a:extLst>
              <a:ext uri="{FF2B5EF4-FFF2-40B4-BE49-F238E27FC236}">
                <a16:creationId xmlns:a16="http://schemas.microsoft.com/office/drawing/2014/main" id="{3F65BFD1-ECE3-9540-A532-A469E584D6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5" name="Espace réservé du tableau 40">
            <a:extLst>
              <a:ext uri="{FF2B5EF4-FFF2-40B4-BE49-F238E27FC236}">
                <a16:creationId xmlns:a16="http://schemas.microsoft.com/office/drawing/2014/main" id="{6883E1DD-4B0F-0E46-88E2-0C3760C2824F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27" name="Espace réservé du texte 27">
            <a:extLst>
              <a:ext uri="{FF2B5EF4-FFF2-40B4-BE49-F238E27FC236}">
                <a16:creationId xmlns:a16="http://schemas.microsoft.com/office/drawing/2014/main" id="{4AAB575D-2DBC-4141-882A-DF641DC7DBE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5124119"/>
            <a:ext cx="9479409" cy="162113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2702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3752288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-2"/>
            <a:ext cx="30621584" cy="2640431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2817335"/>
            <a:ext cx="15304661" cy="887709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2817335"/>
            <a:ext cx="15020808" cy="887709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17" y="18871671"/>
            <a:ext cx="32919192" cy="3086174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422609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8488955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4226092"/>
            <a:ext cx="9540284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13599043"/>
            <a:ext cx="9540282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519713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420918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947522"/>
            <a:ext cx="9479409" cy="313450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10362321"/>
            <a:ext cx="9475884" cy="408296"/>
          </a:xfrm>
        </p:spPr>
        <p:txBody>
          <a:bodyPr>
            <a:no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14538917"/>
            <a:ext cx="9475884" cy="408296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  <p:sp>
        <p:nvSpPr>
          <p:cNvPr id="23" name="Espace réservé du texte 27">
            <a:extLst>
              <a:ext uri="{FF2B5EF4-FFF2-40B4-BE49-F238E27FC236}">
                <a16:creationId xmlns:a16="http://schemas.microsoft.com/office/drawing/2014/main" id="{285434C2-C0EE-1644-A4F5-838053B17F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5" name="Espace réservé du tableau 40">
            <a:extLst>
              <a:ext uri="{FF2B5EF4-FFF2-40B4-BE49-F238E27FC236}">
                <a16:creationId xmlns:a16="http://schemas.microsoft.com/office/drawing/2014/main" id="{17F6BE57-E043-1643-9559-1D7D87AB654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27" name="Espace réservé du texte 27">
            <a:extLst>
              <a:ext uri="{FF2B5EF4-FFF2-40B4-BE49-F238E27FC236}">
                <a16:creationId xmlns:a16="http://schemas.microsoft.com/office/drawing/2014/main" id="{8EB29319-A598-C240-93E7-A927261575F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5124119"/>
            <a:ext cx="9479409" cy="162113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9235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0547" y="3593900"/>
            <a:ext cx="27999531" cy="7645294"/>
          </a:xfrm>
        </p:spPr>
        <p:txBody>
          <a:bodyPr anchor="b"/>
          <a:lstStyle>
            <a:lvl1pPr algn="ctr">
              <a:defRPr sz="19213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7578" y="11534026"/>
            <a:ext cx="24705469" cy="5301888"/>
          </a:xfrm>
        </p:spPr>
        <p:txBody>
          <a:bodyPr/>
          <a:lstStyle>
            <a:lvl1pPr marL="0" indent="0" algn="ctr">
              <a:buNone/>
              <a:defRPr sz="7685"/>
            </a:lvl1pPr>
            <a:lvl2pPr marL="1464000" indent="0" algn="ctr">
              <a:buNone/>
              <a:defRPr sz="6404"/>
            </a:lvl2pPr>
            <a:lvl3pPr marL="2928000" indent="0" algn="ctr">
              <a:buNone/>
              <a:defRPr sz="5764"/>
            </a:lvl3pPr>
            <a:lvl4pPr marL="4392000" indent="0" algn="ctr">
              <a:buNone/>
              <a:defRPr sz="5123"/>
            </a:lvl4pPr>
            <a:lvl5pPr marL="5856000" indent="0" algn="ctr">
              <a:buNone/>
              <a:defRPr sz="5123"/>
            </a:lvl5pPr>
            <a:lvl6pPr marL="7320001" indent="0" algn="ctr">
              <a:buNone/>
              <a:defRPr sz="5123"/>
            </a:lvl6pPr>
            <a:lvl7pPr marL="8784001" indent="0" algn="ctr">
              <a:buNone/>
              <a:defRPr sz="5123"/>
            </a:lvl7pPr>
            <a:lvl8pPr marL="10248001" indent="0" algn="ctr">
              <a:buNone/>
              <a:defRPr sz="5123"/>
            </a:lvl8pPr>
            <a:lvl9pPr marL="11712001" indent="0" algn="ctr">
              <a:buNone/>
              <a:defRPr sz="5123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86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76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513" y="5474728"/>
            <a:ext cx="28411289" cy="9134702"/>
          </a:xfrm>
        </p:spPr>
        <p:txBody>
          <a:bodyPr anchor="b"/>
          <a:lstStyle>
            <a:lvl1pPr>
              <a:defRPr sz="19213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7513" y="14695848"/>
            <a:ext cx="28411289" cy="4803724"/>
          </a:xfrm>
        </p:spPr>
        <p:txBody>
          <a:bodyPr/>
          <a:lstStyle>
            <a:lvl1pPr marL="0" indent="0">
              <a:buNone/>
              <a:defRPr sz="7685">
                <a:solidFill>
                  <a:schemeClr val="tx1"/>
                </a:solidFill>
              </a:defRPr>
            </a:lvl1pPr>
            <a:lvl2pPr marL="1464000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2pPr>
            <a:lvl3pPr marL="2928000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3pPr>
            <a:lvl4pPr marL="4392000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4pPr>
            <a:lvl5pPr marL="5856000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5pPr>
            <a:lvl6pPr marL="7320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6pPr>
            <a:lvl7pPr marL="8784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7pPr>
            <a:lvl8pPr marL="10248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8pPr>
            <a:lvl9pPr marL="11712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2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4668" y="5845804"/>
            <a:ext cx="13999766" cy="1393334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76191" y="5845804"/>
            <a:ext cx="13999766" cy="1393334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33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1169166"/>
            <a:ext cx="28411289" cy="4244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962" y="5383224"/>
            <a:ext cx="13935426" cy="2638235"/>
          </a:xfrm>
        </p:spPr>
        <p:txBody>
          <a:bodyPr anchor="b"/>
          <a:lstStyle>
            <a:lvl1pPr marL="0" indent="0">
              <a:buNone/>
              <a:defRPr sz="7685" b="1"/>
            </a:lvl1pPr>
            <a:lvl2pPr marL="1464000" indent="0">
              <a:buNone/>
              <a:defRPr sz="6404" b="1"/>
            </a:lvl2pPr>
            <a:lvl3pPr marL="2928000" indent="0">
              <a:buNone/>
              <a:defRPr sz="5764" b="1"/>
            </a:lvl3pPr>
            <a:lvl4pPr marL="4392000" indent="0">
              <a:buNone/>
              <a:defRPr sz="5123" b="1"/>
            </a:lvl4pPr>
            <a:lvl5pPr marL="5856000" indent="0">
              <a:buNone/>
              <a:defRPr sz="5123" b="1"/>
            </a:lvl5pPr>
            <a:lvl6pPr marL="7320001" indent="0">
              <a:buNone/>
              <a:defRPr sz="5123" b="1"/>
            </a:lvl6pPr>
            <a:lvl7pPr marL="8784001" indent="0">
              <a:buNone/>
              <a:defRPr sz="5123" b="1"/>
            </a:lvl7pPr>
            <a:lvl8pPr marL="10248001" indent="0">
              <a:buNone/>
              <a:defRPr sz="5123" b="1"/>
            </a:lvl8pPr>
            <a:lvl9pPr marL="11712001" indent="0">
              <a:buNone/>
              <a:defRPr sz="512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8962" y="8021459"/>
            <a:ext cx="13935426" cy="1179835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76193" y="5383224"/>
            <a:ext cx="14004056" cy="2638235"/>
          </a:xfrm>
        </p:spPr>
        <p:txBody>
          <a:bodyPr anchor="b"/>
          <a:lstStyle>
            <a:lvl1pPr marL="0" indent="0">
              <a:buNone/>
              <a:defRPr sz="7685" b="1"/>
            </a:lvl1pPr>
            <a:lvl2pPr marL="1464000" indent="0">
              <a:buNone/>
              <a:defRPr sz="6404" b="1"/>
            </a:lvl2pPr>
            <a:lvl3pPr marL="2928000" indent="0">
              <a:buNone/>
              <a:defRPr sz="5764" b="1"/>
            </a:lvl3pPr>
            <a:lvl4pPr marL="4392000" indent="0">
              <a:buNone/>
              <a:defRPr sz="5123" b="1"/>
            </a:lvl4pPr>
            <a:lvl5pPr marL="5856000" indent="0">
              <a:buNone/>
              <a:defRPr sz="5123" b="1"/>
            </a:lvl5pPr>
            <a:lvl6pPr marL="7320001" indent="0">
              <a:buNone/>
              <a:defRPr sz="5123" b="1"/>
            </a:lvl6pPr>
            <a:lvl7pPr marL="8784001" indent="0">
              <a:buNone/>
              <a:defRPr sz="5123" b="1"/>
            </a:lvl7pPr>
            <a:lvl8pPr marL="10248001" indent="0">
              <a:buNone/>
              <a:defRPr sz="5123" b="1"/>
            </a:lvl8pPr>
            <a:lvl9pPr marL="11712001" indent="0">
              <a:buNone/>
              <a:defRPr sz="512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76193" y="8021459"/>
            <a:ext cx="14004056" cy="1179835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7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45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4668" y="1169166"/>
            <a:ext cx="28411289" cy="4244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4668" y="5845804"/>
            <a:ext cx="28411289" cy="1393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4668" y="20353568"/>
            <a:ext cx="7411641" cy="11691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11582" y="20353568"/>
            <a:ext cx="11117461" cy="11691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64316" y="20353568"/>
            <a:ext cx="7411641" cy="11691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39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txStyles>
    <p:titleStyle>
      <a:lvl1pPr algn="l" defTabSz="2928000" rtl="0" eaLnBrk="1" latinLnBrk="0" hangingPunct="1">
        <a:lnSpc>
          <a:spcPct val="90000"/>
        </a:lnSpc>
        <a:spcBef>
          <a:spcPct val="0"/>
        </a:spcBef>
        <a:buNone/>
        <a:defRPr sz="140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2000" indent="-732000" algn="l" defTabSz="2928000" rtl="0" eaLnBrk="1" latinLnBrk="0" hangingPunct="1">
        <a:lnSpc>
          <a:spcPct val="90000"/>
        </a:lnSpc>
        <a:spcBef>
          <a:spcPts val="3202"/>
        </a:spcBef>
        <a:buFont typeface="Arial" panose="020B0604020202020204" pitchFamily="34" charset="0"/>
        <a:buChar char="•"/>
        <a:defRPr sz="8966" kern="1200">
          <a:solidFill>
            <a:schemeClr val="tx1"/>
          </a:solidFill>
          <a:latin typeface="+mn-lt"/>
          <a:ea typeface="+mn-ea"/>
          <a:cs typeface="+mn-cs"/>
        </a:defRPr>
      </a:lvl1pPr>
      <a:lvl2pPr marL="2196000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7685" kern="1200">
          <a:solidFill>
            <a:schemeClr val="tx1"/>
          </a:solidFill>
          <a:latin typeface="+mn-lt"/>
          <a:ea typeface="+mn-ea"/>
          <a:cs typeface="+mn-cs"/>
        </a:defRPr>
      </a:lvl2pPr>
      <a:lvl3pPr marL="3660000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6404" kern="1200">
          <a:solidFill>
            <a:schemeClr val="tx1"/>
          </a:solidFill>
          <a:latin typeface="+mn-lt"/>
          <a:ea typeface="+mn-ea"/>
          <a:cs typeface="+mn-cs"/>
        </a:defRPr>
      </a:lvl3pPr>
      <a:lvl4pPr marL="5124000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4pPr>
      <a:lvl5pPr marL="6588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5pPr>
      <a:lvl6pPr marL="8052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6pPr>
      <a:lvl7pPr marL="9516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7pPr>
      <a:lvl8pPr marL="10980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8pPr>
      <a:lvl9pPr marL="12444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1pPr>
      <a:lvl2pPr marL="1464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928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3pPr>
      <a:lvl4pPr marL="4392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4pPr>
      <a:lvl5pPr marL="5856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5pPr>
      <a:lvl6pPr marL="7320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6pPr>
      <a:lvl7pPr marL="8784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7pPr>
      <a:lvl8pPr marL="10248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8pPr>
      <a:lvl9pPr marL="11712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C2409B-8F6F-E04E-A3DC-4F069E24FE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3B9CB1-D3BF-B640-98FA-B601AF648D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6F9D2E-DDFA-5E49-98F1-17A9E3A362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0B02FE-E6EA-C247-AB67-2329464A19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B761F0E-7941-614D-BE40-C32BCCECB5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4935" y="4226092"/>
            <a:ext cx="9488937" cy="477394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E992D2A-4FB2-3147-A633-A3298B3092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62D71A9-380B-5C4E-8E36-EBF142FA8A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54935" y="8488955"/>
            <a:ext cx="9488937" cy="4765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1F8EF6BA-667F-894A-9CD2-FD443F86ADEE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BB736EF1-F436-9E4B-83F8-2664E54DC9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5DC29DE-2564-A146-B54B-DCC4E10FD9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707A3C9-13CF-0841-95FC-5B0EC80239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0D4B91FB-6B54-D147-8903-2D790C9588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DAB33BD4-1A3A-3D48-8D00-69C1F937DCE4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CD7FE9B-63A3-754A-BDCA-A597C3F3A2C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417116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86A2B141-C91E-574B-96A4-5A32D054351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CEFF479-C4BC-7F4B-BE4A-497132901C5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007648"/>
            <a:ext cx="9479409" cy="3134501"/>
          </a:xfrm>
        </p:spPr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13A1361B-C6AD-0F48-976E-AADBD3B1A6F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2300281" y="9422447"/>
            <a:ext cx="9475884" cy="4082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F3732636-F649-E940-83D0-B1B2BDCF92B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4184244"/>
            <a:ext cx="9479409" cy="2561009"/>
          </a:xfrm>
        </p:spPr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C7C9C038-F168-3242-864A-B4AD3593031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300281" y="13599043"/>
            <a:ext cx="9475884" cy="4082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94E4692-5FD3-0C48-8A13-EE89C1BB4689}"/>
              </a:ext>
            </a:extLst>
          </p:cNvPr>
          <p:cNvSpPr txBox="1"/>
          <p:nvPr/>
        </p:nvSpPr>
        <p:spPr>
          <a:xfrm>
            <a:off x="1154935" y="16895591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161C08-078D-5C4D-B396-AD9A1D3BA714}"/>
              </a:ext>
            </a:extLst>
          </p:cNvPr>
          <p:cNvSpPr/>
          <p:nvPr/>
        </p:nvSpPr>
        <p:spPr>
          <a:xfrm>
            <a:off x="1154935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AF22398-B381-5E4C-A877-08C4F34B9893}"/>
              </a:ext>
            </a:extLst>
          </p:cNvPr>
          <p:cNvSpPr/>
          <p:nvPr/>
        </p:nvSpPr>
        <p:spPr>
          <a:xfrm>
            <a:off x="22317999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19B045-A150-7448-BF25-C8E854B9B7B5}"/>
              </a:ext>
            </a:extLst>
          </p:cNvPr>
          <p:cNvSpPr/>
          <p:nvPr/>
        </p:nvSpPr>
        <p:spPr>
          <a:xfrm>
            <a:off x="16993750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741878-4BD1-744A-8A5C-E5A605964BFB}"/>
              </a:ext>
            </a:extLst>
          </p:cNvPr>
          <p:cNvSpPr/>
          <p:nvPr/>
        </p:nvSpPr>
        <p:spPr>
          <a:xfrm>
            <a:off x="11715324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06F8A2-BB97-CF4B-810E-04CC998FF024}"/>
              </a:ext>
            </a:extLst>
          </p:cNvPr>
          <p:cNvSpPr/>
          <p:nvPr/>
        </p:nvSpPr>
        <p:spPr>
          <a:xfrm>
            <a:off x="6479185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277A0793-D4CB-3EDE-B835-C11E16885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12379" y="17465062"/>
            <a:ext cx="3311926" cy="11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BDE1E-6B78-A649-A552-04228AA1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99A49A-205C-0547-AD39-953CB22D3A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B6401E-9F9C-2E4D-BB8E-1FB7610D46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66E89424-E561-2F96-A826-9036334AB0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A12572F7-AB12-B4EB-B76E-D6DE12448F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4935" y="4226092"/>
            <a:ext cx="9488937" cy="477394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67F6834C-05D5-F6A2-0506-89BCAADE1C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texte 7">
            <a:extLst>
              <a:ext uri="{FF2B5EF4-FFF2-40B4-BE49-F238E27FC236}">
                <a16:creationId xmlns:a16="http://schemas.microsoft.com/office/drawing/2014/main" id="{C3C4FAFD-C858-AC07-E89A-CDE72962CC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54935" y="8488955"/>
            <a:ext cx="9488937" cy="4765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33" name="Espace réservé du graphique 8">
            <a:extLst>
              <a:ext uri="{FF2B5EF4-FFF2-40B4-BE49-F238E27FC236}">
                <a16:creationId xmlns:a16="http://schemas.microsoft.com/office/drawing/2014/main" id="{04BFD2E2-841E-2FF3-90BC-BCA46F499FE3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</p:sp>
      <p:sp>
        <p:nvSpPr>
          <p:cNvPr id="34" name="Espace réservé du texte 9">
            <a:extLst>
              <a:ext uri="{FF2B5EF4-FFF2-40B4-BE49-F238E27FC236}">
                <a16:creationId xmlns:a16="http://schemas.microsoft.com/office/drawing/2014/main" id="{30FF3359-576F-1639-7EFC-59960343038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EBEDD57F-2F7C-3C75-B867-4B3464ECFF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32495" y="4226092"/>
            <a:ext cx="9540284" cy="408296"/>
          </a:xfrm>
        </p:spPr>
        <p:txBody>
          <a:bodyPr>
            <a:noAutofit/>
          </a:bodyPr>
          <a:lstStyle/>
          <a:p>
            <a:endParaRPr lang="fr-FR"/>
          </a:p>
        </p:txBody>
      </p:sp>
      <p:sp>
        <p:nvSpPr>
          <p:cNvPr id="36" name="Espace réservé du texte 12">
            <a:extLst>
              <a:ext uri="{FF2B5EF4-FFF2-40B4-BE49-F238E27FC236}">
                <a16:creationId xmlns:a16="http://schemas.microsoft.com/office/drawing/2014/main" id="{8D754F69-F52A-3296-AE57-13F3717F10F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632497" y="13599043"/>
            <a:ext cx="9540282" cy="4082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37" name="Espace réservé du tableau 13">
            <a:extLst>
              <a:ext uri="{FF2B5EF4-FFF2-40B4-BE49-F238E27FC236}">
                <a16:creationId xmlns:a16="http://schemas.microsoft.com/office/drawing/2014/main" id="{EBA4DC1E-C358-C28D-5791-A45713F6086F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28A9C010-E0C6-5A56-5160-C4BE89FFBF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417116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9" name="Espace réservé du texte 15">
            <a:extLst>
              <a:ext uri="{FF2B5EF4-FFF2-40B4-BE49-F238E27FC236}">
                <a16:creationId xmlns:a16="http://schemas.microsoft.com/office/drawing/2014/main" id="{80A9DA3E-FD63-3BD3-234A-68CEFFE0AD1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2300281" y="4209182"/>
            <a:ext cx="9488937" cy="4082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40" name="Espace réservé du texte 16">
            <a:extLst>
              <a:ext uri="{FF2B5EF4-FFF2-40B4-BE49-F238E27FC236}">
                <a16:creationId xmlns:a16="http://schemas.microsoft.com/office/drawing/2014/main" id="{AF4BFA40-6F9A-2D42-FA46-34F037DE45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007648"/>
            <a:ext cx="9479409" cy="3134501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du texte 17">
            <a:extLst>
              <a:ext uri="{FF2B5EF4-FFF2-40B4-BE49-F238E27FC236}">
                <a16:creationId xmlns:a16="http://schemas.microsoft.com/office/drawing/2014/main" id="{38EFE1B1-12EA-BFD1-2C49-EA786627073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2300281" y="9422447"/>
            <a:ext cx="9475884" cy="4082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2" name="Espace réservé du texte 19">
            <a:extLst>
              <a:ext uri="{FF2B5EF4-FFF2-40B4-BE49-F238E27FC236}">
                <a16:creationId xmlns:a16="http://schemas.microsoft.com/office/drawing/2014/main" id="{912BD290-69F5-1D73-5391-D66846A5B3C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300281" y="13599043"/>
            <a:ext cx="9475884" cy="4082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83FF5D61-9891-CCA5-DE23-AF85583D908E}"/>
              </a:ext>
            </a:extLst>
          </p:cNvPr>
          <p:cNvSpPr txBox="1"/>
          <p:nvPr/>
        </p:nvSpPr>
        <p:spPr>
          <a:xfrm>
            <a:off x="1154935" y="16895591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F607B2-AF4F-EC55-167D-C87D056CAE2F}"/>
              </a:ext>
            </a:extLst>
          </p:cNvPr>
          <p:cNvSpPr/>
          <p:nvPr/>
        </p:nvSpPr>
        <p:spPr>
          <a:xfrm>
            <a:off x="1154935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E246C7-BB15-2CED-3D9B-7782634E4BFF}"/>
              </a:ext>
            </a:extLst>
          </p:cNvPr>
          <p:cNvSpPr/>
          <p:nvPr/>
        </p:nvSpPr>
        <p:spPr>
          <a:xfrm>
            <a:off x="22317999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BB8C4A3-2B96-1FB0-124F-3D035A9D20FC}"/>
              </a:ext>
            </a:extLst>
          </p:cNvPr>
          <p:cNvSpPr/>
          <p:nvPr/>
        </p:nvSpPr>
        <p:spPr>
          <a:xfrm>
            <a:off x="16993750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8BB62F5-3317-B5E6-020E-9D5DE0D7DFA6}"/>
              </a:ext>
            </a:extLst>
          </p:cNvPr>
          <p:cNvSpPr/>
          <p:nvPr/>
        </p:nvSpPr>
        <p:spPr>
          <a:xfrm>
            <a:off x="11715324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D11B08-6875-8D5C-66EC-D6A4127CC757}"/>
              </a:ext>
            </a:extLst>
          </p:cNvPr>
          <p:cNvSpPr/>
          <p:nvPr/>
        </p:nvSpPr>
        <p:spPr>
          <a:xfrm>
            <a:off x="6479185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space réservé du texte 11">
            <a:extLst>
              <a:ext uri="{FF2B5EF4-FFF2-40B4-BE49-F238E27FC236}">
                <a16:creationId xmlns:a16="http://schemas.microsoft.com/office/drawing/2014/main" id="{DE5D2099-1975-1F85-B423-9F1AEA4F950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texte 18">
            <a:extLst>
              <a:ext uri="{FF2B5EF4-FFF2-40B4-BE49-F238E27FC236}">
                <a16:creationId xmlns:a16="http://schemas.microsoft.com/office/drawing/2014/main" id="{2A12F7FE-9804-7BCE-C222-72CDB27E07E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4184244"/>
            <a:ext cx="9479409" cy="2561009"/>
          </a:xfrm>
        </p:spPr>
        <p:txBody>
          <a:bodyPr/>
          <a:lstStyle/>
          <a:p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C2523EF-A7F9-5D9C-B68C-69B4059C3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2379" y="17465062"/>
            <a:ext cx="3311926" cy="11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4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D3529-3F21-EF4A-BA33-CA69BCEB0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F515E0-B0AA-1C4E-BC4E-3B49BE82DF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71AD62-B01F-2B4F-85D6-32E03A3CE5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EFB5D2D9-CD0F-4047-91ED-0912A3F5CF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0" name="Espace réservé du texte 5">
            <a:extLst>
              <a:ext uri="{FF2B5EF4-FFF2-40B4-BE49-F238E27FC236}">
                <a16:creationId xmlns:a16="http://schemas.microsoft.com/office/drawing/2014/main" id="{7A8F4EF6-9AEF-497C-02D1-08692BC47C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4935" y="4226092"/>
            <a:ext cx="9488937" cy="477394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C1E89B82-879A-7290-E78A-8511D42A2A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texte 7">
            <a:extLst>
              <a:ext uri="{FF2B5EF4-FFF2-40B4-BE49-F238E27FC236}">
                <a16:creationId xmlns:a16="http://schemas.microsoft.com/office/drawing/2014/main" id="{547DB923-FD7C-956F-0FCC-483591DD4E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54935" y="8488955"/>
            <a:ext cx="9488937" cy="4765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33" name="Espace réservé du graphique 8">
            <a:extLst>
              <a:ext uri="{FF2B5EF4-FFF2-40B4-BE49-F238E27FC236}">
                <a16:creationId xmlns:a16="http://schemas.microsoft.com/office/drawing/2014/main" id="{C51E83BF-DAE9-0F8A-70DF-3D16D3C9E32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</p:sp>
      <p:sp>
        <p:nvSpPr>
          <p:cNvPr id="34" name="Espace réservé du texte 9">
            <a:extLst>
              <a:ext uri="{FF2B5EF4-FFF2-40B4-BE49-F238E27FC236}">
                <a16:creationId xmlns:a16="http://schemas.microsoft.com/office/drawing/2014/main" id="{C672B20C-B10C-CEF2-2128-A01C60F01D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F6395EB7-03D5-D8BA-40AA-BAA5FD80E00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32495" y="4226092"/>
            <a:ext cx="9540284" cy="408296"/>
          </a:xfrm>
        </p:spPr>
        <p:txBody>
          <a:bodyPr>
            <a:noAutofit/>
          </a:bodyPr>
          <a:lstStyle/>
          <a:p>
            <a:endParaRPr lang="fr-FR"/>
          </a:p>
        </p:txBody>
      </p:sp>
      <p:sp>
        <p:nvSpPr>
          <p:cNvPr id="36" name="Espace réservé du texte 12">
            <a:extLst>
              <a:ext uri="{FF2B5EF4-FFF2-40B4-BE49-F238E27FC236}">
                <a16:creationId xmlns:a16="http://schemas.microsoft.com/office/drawing/2014/main" id="{EF86B654-A312-7415-4471-BF7BA89321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632497" y="13599043"/>
            <a:ext cx="9540282" cy="4082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37" name="Espace réservé du tableau 13">
            <a:extLst>
              <a:ext uri="{FF2B5EF4-FFF2-40B4-BE49-F238E27FC236}">
                <a16:creationId xmlns:a16="http://schemas.microsoft.com/office/drawing/2014/main" id="{A26EC2D7-1812-EBB2-2C6B-719E4F1A030E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1F4B3018-9FD4-413E-27EC-C860C1E5625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417116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9" name="Espace réservé du texte 15">
            <a:extLst>
              <a:ext uri="{FF2B5EF4-FFF2-40B4-BE49-F238E27FC236}">
                <a16:creationId xmlns:a16="http://schemas.microsoft.com/office/drawing/2014/main" id="{91DC3B8C-7FE0-19B6-2DE8-54FC4708132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2300281" y="4209182"/>
            <a:ext cx="9488937" cy="4082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40" name="Espace réservé du texte 16">
            <a:extLst>
              <a:ext uri="{FF2B5EF4-FFF2-40B4-BE49-F238E27FC236}">
                <a16:creationId xmlns:a16="http://schemas.microsoft.com/office/drawing/2014/main" id="{650376DC-3827-7F08-F6DE-9E69D5BBAD1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007648"/>
            <a:ext cx="9479409" cy="3134501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du texte 17">
            <a:extLst>
              <a:ext uri="{FF2B5EF4-FFF2-40B4-BE49-F238E27FC236}">
                <a16:creationId xmlns:a16="http://schemas.microsoft.com/office/drawing/2014/main" id="{09354013-B9EC-7A3B-75B2-A20D65E3C15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2300281" y="9422447"/>
            <a:ext cx="9475884" cy="4082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2" name="Espace réservé du texte 19">
            <a:extLst>
              <a:ext uri="{FF2B5EF4-FFF2-40B4-BE49-F238E27FC236}">
                <a16:creationId xmlns:a16="http://schemas.microsoft.com/office/drawing/2014/main" id="{6110FDEF-7BCD-E6F2-2A93-AC2C2C9FE14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300281" y="13599043"/>
            <a:ext cx="9475884" cy="408296"/>
          </a:xfrm>
        </p:spPr>
        <p:txBody>
          <a:bodyPr>
            <a:noAutofit/>
          </a:bodyPr>
          <a:lstStyle/>
          <a:p>
            <a:endParaRPr lang="fr-FR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C7134758-478B-AAAE-AD93-48C5291DA619}"/>
              </a:ext>
            </a:extLst>
          </p:cNvPr>
          <p:cNvSpPr txBox="1"/>
          <p:nvPr/>
        </p:nvSpPr>
        <p:spPr>
          <a:xfrm>
            <a:off x="1154935" y="16895591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F9C7A67-8282-835F-FE29-A0D37A181F2E}"/>
              </a:ext>
            </a:extLst>
          </p:cNvPr>
          <p:cNvSpPr/>
          <p:nvPr/>
        </p:nvSpPr>
        <p:spPr>
          <a:xfrm>
            <a:off x="1154935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F14EA18-2774-EDBB-9A03-2B14449CA63D}"/>
              </a:ext>
            </a:extLst>
          </p:cNvPr>
          <p:cNvSpPr/>
          <p:nvPr/>
        </p:nvSpPr>
        <p:spPr>
          <a:xfrm>
            <a:off x="22317999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845C5FB-37AD-125E-05C9-FBF2FE1F783F}"/>
              </a:ext>
            </a:extLst>
          </p:cNvPr>
          <p:cNvSpPr/>
          <p:nvPr/>
        </p:nvSpPr>
        <p:spPr>
          <a:xfrm>
            <a:off x="16993750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F096EA4-E15D-8704-3D55-E7CF23AAE5F2}"/>
              </a:ext>
            </a:extLst>
          </p:cNvPr>
          <p:cNvSpPr/>
          <p:nvPr/>
        </p:nvSpPr>
        <p:spPr>
          <a:xfrm>
            <a:off x="11715324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2B822F5-9D47-A06C-64C2-A8CBEAA1ED29}"/>
              </a:ext>
            </a:extLst>
          </p:cNvPr>
          <p:cNvSpPr/>
          <p:nvPr/>
        </p:nvSpPr>
        <p:spPr>
          <a:xfrm>
            <a:off x="6479185" y="17465062"/>
            <a:ext cx="4171250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space réservé du texte 11">
            <a:extLst>
              <a:ext uri="{FF2B5EF4-FFF2-40B4-BE49-F238E27FC236}">
                <a16:creationId xmlns:a16="http://schemas.microsoft.com/office/drawing/2014/main" id="{7151789A-3DDC-789A-3BA7-BB66D19B6C9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texte 18">
            <a:extLst>
              <a:ext uri="{FF2B5EF4-FFF2-40B4-BE49-F238E27FC236}">
                <a16:creationId xmlns:a16="http://schemas.microsoft.com/office/drawing/2014/main" id="{9BF90637-9ADC-03B9-66F0-06B9599D5CB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4184244"/>
            <a:ext cx="9479409" cy="2561009"/>
          </a:xfrm>
        </p:spPr>
        <p:txBody>
          <a:bodyPr/>
          <a:lstStyle/>
          <a:p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A84922A-7F6C-CF3D-1FFE-E9E3AB6EE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2379" y="17465062"/>
            <a:ext cx="3311926" cy="11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8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19</Words>
  <Application>Microsoft Macintosh PowerPoint</Application>
  <PresentationFormat>Personnalisé</PresentationFormat>
  <Paragraphs>4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18</cp:revision>
  <dcterms:created xsi:type="dcterms:W3CDTF">2021-04-26T19:30:25Z</dcterms:created>
  <dcterms:modified xsi:type="dcterms:W3CDTF">2023-05-09T20:41:29Z</dcterms:modified>
</cp:coreProperties>
</file>