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4" r:id="rId1"/>
  </p:sldMasterIdLst>
  <p:sldIdLst>
    <p:sldId id="256" r:id="rId2"/>
    <p:sldId id="260" r:id="rId3"/>
    <p:sldId id="261" r:id="rId4"/>
  </p:sldIdLst>
  <p:sldSz cx="32940625" cy="438832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9222A"/>
    <a:srgbClr val="FFDA1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88"/>
    <p:restoredTop sz="94640"/>
  </p:normalViewPr>
  <p:slideViewPr>
    <p:cSldViewPr snapToGrid="0" snapToObjects="1">
      <p:cViewPr varScale="1">
        <p:scale>
          <a:sx n="33" d="100"/>
          <a:sy n="33" d="100"/>
        </p:scale>
        <p:origin x="6568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1D761848-55C2-5B45-915B-E49151B6273F}"/>
              </a:ext>
            </a:extLst>
          </p:cNvPr>
          <p:cNvSpPr/>
          <p:nvPr userDrawn="1"/>
        </p:nvSpPr>
        <p:spPr>
          <a:xfrm>
            <a:off x="0" y="-1"/>
            <a:ext cx="32940625" cy="7161285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65000"/>
                  <a:lumOff val="35000"/>
                  <a:shade val="30000"/>
                  <a:satMod val="115000"/>
                </a:schemeClr>
              </a:gs>
              <a:gs pos="50000">
                <a:schemeClr val="tx1">
                  <a:lumMod val="65000"/>
                  <a:lumOff val="35000"/>
                  <a:shade val="67500"/>
                  <a:satMod val="115000"/>
                </a:schemeClr>
              </a:gs>
              <a:gs pos="100000">
                <a:schemeClr val="tx1">
                  <a:lumMod val="65000"/>
                  <a:lumOff val="35000"/>
                  <a:shade val="100000"/>
                  <a:satMod val="115000"/>
                </a:schemeClr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3356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63811" y="0"/>
            <a:ext cx="30621584" cy="4653361"/>
          </a:xfrm>
        </p:spPr>
        <p:txBody>
          <a:bodyPr anchor="b">
            <a:normAutofit/>
          </a:bodyPr>
          <a:lstStyle>
            <a:lvl1pPr algn="ctr">
              <a:defRPr sz="12789" b="1" i="0">
                <a:solidFill>
                  <a:schemeClr val="bg1"/>
                </a:solidFill>
                <a:latin typeface="Overpass SemiBold" pitchFamily="2" charset="77"/>
              </a:defRPr>
            </a:lvl1pPr>
          </a:lstStyle>
          <a:p>
            <a:r>
              <a:rPr lang="fr-CA" dirty="0"/>
              <a:t>Modifier le style du titre</a:t>
            </a:r>
            <a:endParaRPr lang="en-US" dirty="0"/>
          </a:p>
        </p:txBody>
      </p:sp>
      <p:sp>
        <p:nvSpPr>
          <p:cNvPr id="24" name="Espace réservé du texte 23">
            <a:extLst>
              <a:ext uri="{FF2B5EF4-FFF2-40B4-BE49-F238E27FC236}">
                <a16:creationId xmlns:a16="http://schemas.microsoft.com/office/drawing/2014/main" id="{C8DB7871-EDDA-7140-8827-32F8E998F48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6471504" y="5116259"/>
            <a:ext cx="15304661" cy="1773941"/>
          </a:xfrm>
        </p:spPr>
        <p:txBody>
          <a:bodyPr>
            <a:noAutofit/>
          </a:bodyPr>
          <a:lstStyle>
            <a:lvl1pPr marL="0" indent="0" algn="r">
              <a:buNone/>
              <a:defRPr sz="3197" b="0" i="0">
                <a:solidFill>
                  <a:schemeClr val="bg1"/>
                </a:solidFill>
                <a:latin typeface="Overpass" pitchFamily="2" charset="77"/>
              </a:defRPr>
            </a:lvl1pPr>
            <a:lvl2pPr marL="1462770" indent="0">
              <a:buNone/>
              <a:defRPr sz="2398" b="0" i="0">
                <a:solidFill>
                  <a:schemeClr val="bg1"/>
                </a:solidFill>
                <a:latin typeface="Overpass" pitchFamily="2" charset="77"/>
              </a:defRPr>
            </a:lvl2pPr>
            <a:lvl3pPr>
              <a:defRPr sz="2398" b="0" i="0">
                <a:solidFill>
                  <a:schemeClr val="bg1"/>
                </a:solidFill>
                <a:latin typeface="Overpass" pitchFamily="2" charset="77"/>
              </a:defRPr>
            </a:lvl3pPr>
            <a:lvl4pPr>
              <a:defRPr sz="2398" b="0" i="0">
                <a:solidFill>
                  <a:schemeClr val="bg1"/>
                </a:solidFill>
                <a:latin typeface="Overpass" pitchFamily="2" charset="77"/>
              </a:defRPr>
            </a:lvl4pPr>
            <a:lvl5pPr>
              <a:defRPr sz="2398" b="0" i="0">
                <a:solidFill>
                  <a:schemeClr val="bg1"/>
                </a:solidFill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Cliquez pour modifier les styles du texte du masque</a:t>
            </a:r>
          </a:p>
        </p:txBody>
      </p:sp>
      <p:sp>
        <p:nvSpPr>
          <p:cNvPr id="26" name="Espace réservé du texte 23">
            <a:extLst>
              <a:ext uri="{FF2B5EF4-FFF2-40B4-BE49-F238E27FC236}">
                <a16:creationId xmlns:a16="http://schemas.microsoft.com/office/drawing/2014/main" id="{8F6DA92E-A4E4-CA46-A326-A6DE2CCA320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164462" y="5116259"/>
            <a:ext cx="15020808" cy="1773941"/>
          </a:xfrm>
        </p:spPr>
        <p:txBody>
          <a:bodyPr>
            <a:noAutofit/>
          </a:bodyPr>
          <a:lstStyle>
            <a:lvl1pPr marL="0" indent="0" algn="l">
              <a:buNone/>
              <a:defRPr sz="3197" b="0" i="0">
                <a:solidFill>
                  <a:schemeClr val="bg1"/>
                </a:solidFill>
                <a:latin typeface="Overpass" pitchFamily="2" charset="77"/>
              </a:defRPr>
            </a:lvl1pPr>
            <a:lvl2pPr marL="1462770" indent="0">
              <a:buNone/>
              <a:defRPr sz="2398" b="0" i="0">
                <a:solidFill>
                  <a:schemeClr val="bg1"/>
                </a:solidFill>
                <a:latin typeface="Overpass" pitchFamily="2" charset="77"/>
              </a:defRPr>
            </a:lvl2pPr>
            <a:lvl3pPr>
              <a:defRPr sz="2398" b="0" i="0">
                <a:solidFill>
                  <a:schemeClr val="bg1"/>
                </a:solidFill>
                <a:latin typeface="Overpass" pitchFamily="2" charset="77"/>
              </a:defRPr>
            </a:lvl3pPr>
            <a:lvl4pPr>
              <a:defRPr sz="2398" b="0" i="0">
                <a:solidFill>
                  <a:schemeClr val="bg1"/>
                </a:solidFill>
                <a:latin typeface="Overpass" pitchFamily="2" charset="77"/>
              </a:defRPr>
            </a:lvl4pPr>
            <a:lvl5pPr>
              <a:defRPr sz="2398" b="0" i="0">
                <a:solidFill>
                  <a:schemeClr val="bg1"/>
                </a:solidFill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Cliquez pour modifier les styles du texte du masque</a:t>
            </a: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1BA9437A-FC1A-8547-940A-AE3CD875BC7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6448" y="37707883"/>
            <a:ext cx="32867730" cy="6175380"/>
          </a:xfrm>
          <a:prstGeom prst="rect">
            <a:avLst/>
          </a:prstGeom>
        </p:spPr>
      </p:pic>
      <p:sp>
        <p:nvSpPr>
          <p:cNvPr id="64" name="Espace réservé du texte 27">
            <a:extLst>
              <a:ext uri="{FF2B5EF4-FFF2-40B4-BE49-F238E27FC236}">
                <a16:creationId xmlns:a16="http://schemas.microsoft.com/office/drawing/2014/main" id="{C38EF13F-10E7-9A42-863E-3972104CFFB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154935" y="9147140"/>
            <a:ext cx="9488937" cy="6615815"/>
          </a:xfrm>
        </p:spPr>
        <p:txBody>
          <a:bodyPr>
            <a:normAutofit/>
          </a:bodyPr>
          <a:lstStyle>
            <a:lvl1pPr marL="0" indent="0">
              <a:buNone/>
              <a:defRPr sz="2398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Cliquez pour modifier les styles du texte du masque</a:t>
            </a:r>
          </a:p>
        </p:txBody>
      </p:sp>
      <p:sp>
        <p:nvSpPr>
          <p:cNvPr id="65" name="Espace réservé du texte 27">
            <a:extLst>
              <a:ext uri="{FF2B5EF4-FFF2-40B4-BE49-F238E27FC236}">
                <a16:creationId xmlns:a16="http://schemas.microsoft.com/office/drawing/2014/main" id="{A401C700-3C8A-8740-A8BC-ABE75B3651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54935" y="7977713"/>
            <a:ext cx="9488937" cy="815912"/>
          </a:xfrm>
        </p:spPr>
        <p:txBody>
          <a:bodyPr>
            <a:normAutofit/>
          </a:bodyPr>
          <a:lstStyle>
            <a:lvl1pPr marL="0" indent="0">
              <a:buNone/>
              <a:defRPr sz="4796" b="1" i="0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Introduction</a:t>
            </a:r>
          </a:p>
        </p:txBody>
      </p:sp>
      <p:sp>
        <p:nvSpPr>
          <p:cNvPr id="66" name="Espace réservé du texte 27">
            <a:extLst>
              <a:ext uri="{FF2B5EF4-FFF2-40B4-BE49-F238E27FC236}">
                <a16:creationId xmlns:a16="http://schemas.microsoft.com/office/drawing/2014/main" id="{30780BC4-0B84-0D4A-8A30-507A1377F1C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154935" y="17665777"/>
            <a:ext cx="9488937" cy="8310413"/>
          </a:xfrm>
        </p:spPr>
        <p:txBody>
          <a:bodyPr>
            <a:normAutofit/>
          </a:bodyPr>
          <a:lstStyle>
            <a:lvl1pPr marL="0" indent="0">
              <a:buNone/>
              <a:defRPr sz="2398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Cliquez pour modifier les styles du texte du masque</a:t>
            </a:r>
          </a:p>
        </p:txBody>
      </p:sp>
      <p:sp>
        <p:nvSpPr>
          <p:cNvPr id="67" name="Espace réservé du texte 27">
            <a:extLst>
              <a:ext uri="{FF2B5EF4-FFF2-40B4-BE49-F238E27FC236}">
                <a16:creationId xmlns:a16="http://schemas.microsoft.com/office/drawing/2014/main" id="{7741EA1E-5125-FB44-AF88-6EBA291808B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154935" y="16496350"/>
            <a:ext cx="9488937" cy="815912"/>
          </a:xfrm>
        </p:spPr>
        <p:txBody>
          <a:bodyPr>
            <a:normAutofit/>
          </a:bodyPr>
          <a:lstStyle>
            <a:lvl1pPr marL="0" indent="0">
              <a:buNone/>
              <a:defRPr sz="4796" b="1" i="0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Section 1</a:t>
            </a:r>
          </a:p>
        </p:txBody>
      </p:sp>
      <p:sp>
        <p:nvSpPr>
          <p:cNvPr id="68" name="Espace réservé du graphique 34">
            <a:extLst>
              <a:ext uri="{FF2B5EF4-FFF2-40B4-BE49-F238E27FC236}">
                <a16:creationId xmlns:a16="http://schemas.microsoft.com/office/drawing/2014/main" id="{3AC3DC61-E46B-3048-8FB0-1DD84223C7F5}"/>
              </a:ext>
            </a:extLst>
          </p:cNvPr>
          <p:cNvSpPr>
            <a:spLocks noGrp="1"/>
          </p:cNvSpPr>
          <p:nvPr>
            <p:ph type="chart" sz="quarter" idx="16"/>
          </p:nvPr>
        </p:nvSpPr>
        <p:spPr>
          <a:xfrm>
            <a:off x="11632496" y="20257227"/>
            <a:ext cx="9540279" cy="5718964"/>
          </a:xfrm>
        </p:spPr>
        <p:txBody>
          <a:bodyPr>
            <a:normAutofit/>
          </a:bodyPr>
          <a:lstStyle>
            <a:lvl1pPr marL="0" indent="0">
              <a:buNone/>
              <a:defRPr sz="4263">
                <a:solidFill>
                  <a:schemeClr val="bg2">
                    <a:lumMod val="75000"/>
                  </a:schemeClr>
                </a:solidFill>
                <a:latin typeface="Overpass" pitchFamily="2" charset="77"/>
              </a:defRPr>
            </a:lvl1pPr>
          </a:lstStyle>
          <a:p>
            <a:endParaRPr lang="fr-FR" dirty="0"/>
          </a:p>
        </p:txBody>
      </p:sp>
      <p:sp>
        <p:nvSpPr>
          <p:cNvPr id="69" name="Espace réservé du texte 27">
            <a:extLst>
              <a:ext uri="{FF2B5EF4-FFF2-40B4-BE49-F238E27FC236}">
                <a16:creationId xmlns:a16="http://schemas.microsoft.com/office/drawing/2014/main" id="{0A800884-A122-9540-A7CB-24C0EEF8FA24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1632495" y="9147140"/>
            <a:ext cx="9540284" cy="10351832"/>
          </a:xfrm>
        </p:spPr>
        <p:txBody>
          <a:bodyPr>
            <a:normAutofit/>
          </a:bodyPr>
          <a:lstStyle>
            <a:lvl1pPr marL="0" indent="0">
              <a:buNone/>
              <a:defRPr sz="2398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Cliquez pour modifier les styles du texte du masque</a:t>
            </a:r>
          </a:p>
        </p:txBody>
      </p:sp>
      <p:sp>
        <p:nvSpPr>
          <p:cNvPr id="70" name="Espace réservé du texte 27">
            <a:extLst>
              <a:ext uri="{FF2B5EF4-FFF2-40B4-BE49-F238E27FC236}">
                <a16:creationId xmlns:a16="http://schemas.microsoft.com/office/drawing/2014/main" id="{F4B7B93D-82D5-4C4B-9E69-8F67ECC05602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11632495" y="7977713"/>
            <a:ext cx="9540284" cy="815912"/>
          </a:xfrm>
        </p:spPr>
        <p:txBody>
          <a:bodyPr>
            <a:normAutofit/>
          </a:bodyPr>
          <a:lstStyle>
            <a:lvl1pPr marL="0" indent="0">
              <a:buNone/>
              <a:defRPr sz="4796" b="1" i="0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Section 2</a:t>
            </a:r>
          </a:p>
        </p:txBody>
      </p:sp>
      <p:sp>
        <p:nvSpPr>
          <p:cNvPr id="71" name="Espace réservé du texte 27">
            <a:extLst>
              <a:ext uri="{FF2B5EF4-FFF2-40B4-BE49-F238E27FC236}">
                <a16:creationId xmlns:a16="http://schemas.microsoft.com/office/drawing/2014/main" id="{FA2AB194-DF72-F04E-A465-2B06BC074E52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11632498" y="27877459"/>
            <a:ext cx="9540281" cy="6015257"/>
          </a:xfrm>
        </p:spPr>
        <p:txBody>
          <a:bodyPr>
            <a:normAutofit/>
          </a:bodyPr>
          <a:lstStyle>
            <a:lvl1pPr marL="0" indent="0">
              <a:buNone/>
              <a:defRPr sz="2398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Cliquez pour modifier les styles du texte du masque</a:t>
            </a:r>
          </a:p>
        </p:txBody>
      </p:sp>
      <p:sp>
        <p:nvSpPr>
          <p:cNvPr id="72" name="Espace réservé du texte 27">
            <a:extLst>
              <a:ext uri="{FF2B5EF4-FFF2-40B4-BE49-F238E27FC236}">
                <a16:creationId xmlns:a16="http://schemas.microsoft.com/office/drawing/2014/main" id="{EAF8556A-EBC8-1B40-96EF-050490F2B47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1632497" y="26708030"/>
            <a:ext cx="9540282" cy="815912"/>
          </a:xfrm>
        </p:spPr>
        <p:txBody>
          <a:bodyPr>
            <a:normAutofit/>
          </a:bodyPr>
          <a:lstStyle>
            <a:lvl1pPr marL="0" indent="0">
              <a:buNone/>
              <a:defRPr sz="4796" b="1" i="0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Section 3</a:t>
            </a:r>
          </a:p>
        </p:txBody>
      </p:sp>
      <p:sp>
        <p:nvSpPr>
          <p:cNvPr id="73" name="Espace réservé du tableau 40">
            <a:extLst>
              <a:ext uri="{FF2B5EF4-FFF2-40B4-BE49-F238E27FC236}">
                <a16:creationId xmlns:a16="http://schemas.microsoft.com/office/drawing/2014/main" id="{8B7469BA-BC18-6942-9AA6-95A83CF0FDAA}"/>
              </a:ext>
            </a:extLst>
          </p:cNvPr>
          <p:cNvSpPr>
            <a:spLocks noGrp="1"/>
          </p:cNvSpPr>
          <p:nvPr>
            <p:ph type="tbl" sz="quarter" idx="21"/>
          </p:nvPr>
        </p:nvSpPr>
        <p:spPr>
          <a:xfrm>
            <a:off x="1104164" y="26731430"/>
            <a:ext cx="9540281" cy="7161285"/>
          </a:xfrm>
        </p:spPr>
        <p:txBody>
          <a:bodyPr>
            <a:normAutofit/>
          </a:bodyPr>
          <a:lstStyle>
            <a:lvl1pPr marL="0" indent="0">
              <a:buNone/>
              <a:defRPr sz="4263" b="0" i="0">
                <a:solidFill>
                  <a:schemeClr val="bg2">
                    <a:lumMod val="75000"/>
                  </a:schemeClr>
                </a:solidFill>
                <a:latin typeface="Overpass" pitchFamily="2" charset="77"/>
              </a:defRPr>
            </a:lvl1pPr>
          </a:lstStyle>
          <a:p>
            <a:endParaRPr lang="fr-FR" dirty="0"/>
          </a:p>
        </p:txBody>
      </p:sp>
      <p:sp>
        <p:nvSpPr>
          <p:cNvPr id="74" name="Espace réservé du texte 27">
            <a:extLst>
              <a:ext uri="{FF2B5EF4-FFF2-40B4-BE49-F238E27FC236}">
                <a16:creationId xmlns:a16="http://schemas.microsoft.com/office/drawing/2014/main" id="{B1E9ABE7-E714-AF44-866A-450AA56FEAAD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22296756" y="9113348"/>
            <a:ext cx="9488937" cy="10385624"/>
          </a:xfrm>
        </p:spPr>
        <p:txBody>
          <a:bodyPr>
            <a:normAutofit/>
          </a:bodyPr>
          <a:lstStyle>
            <a:lvl1pPr marL="0" indent="0">
              <a:buNone/>
              <a:defRPr sz="2398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Cliquez pour modifier les styles du texte du masque</a:t>
            </a:r>
          </a:p>
        </p:txBody>
      </p:sp>
      <p:sp>
        <p:nvSpPr>
          <p:cNvPr id="75" name="Espace réservé du texte 27">
            <a:extLst>
              <a:ext uri="{FF2B5EF4-FFF2-40B4-BE49-F238E27FC236}">
                <a16:creationId xmlns:a16="http://schemas.microsoft.com/office/drawing/2014/main" id="{360D4CF6-AC28-C748-89E7-C40EC8F0052B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22300281" y="7943922"/>
            <a:ext cx="9488937" cy="815912"/>
          </a:xfrm>
        </p:spPr>
        <p:txBody>
          <a:bodyPr>
            <a:normAutofit/>
          </a:bodyPr>
          <a:lstStyle>
            <a:lvl1pPr marL="0" indent="0">
              <a:buNone/>
              <a:defRPr sz="4796" b="1" i="0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Section 4</a:t>
            </a:r>
          </a:p>
        </p:txBody>
      </p:sp>
      <p:sp>
        <p:nvSpPr>
          <p:cNvPr id="76" name="Espace réservé du texte 27">
            <a:extLst>
              <a:ext uri="{FF2B5EF4-FFF2-40B4-BE49-F238E27FC236}">
                <a16:creationId xmlns:a16="http://schemas.microsoft.com/office/drawing/2014/main" id="{4E8FC1C7-6457-FA46-ADBE-7CC62500F27D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22296756" y="21409396"/>
            <a:ext cx="9479409" cy="6263791"/>
          </a:xfrm>
        </p:spPr>
        <p:txBody>
          <a:bodyPr>
            <a:normAutofit/>
          </a:bodyPr>
          <a:lstStyle>
            <a:lvl1pPr marL="0" indent="0">
              <a:buNone/>
              <a:defRPr sz="2398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Cliquez pour modifier les styles du texte du masque</a:t>
            </a:r>
          </a:p>
        </p:txBody>
      </p:sp>
      <p:sp>
        <p:nvSpPr>
          <p:cNvPr id="77" name="Espace réservé du texte 27">
            <a:extLst>
              <a:ext uri="{FF2B5EF4-FFF2-40B4-BE49-F238E27FC236}">
                <a16:creationId xmlns:a16="http://schemas.microsoft.com/office/drawing/2014/main" id="{3709DDD9-0D76-A34C-A393-7AD8268E4F5D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22300281" y="20239968"/>
            <a:ext cx="9475884" cy="815912"/>
          </a:xfrm>
        </p:spPr>
        <p:txBody>
          <a:bodyPr>
            <a:normAutofit/>
          </a:bodyPr>
          <a:lstStyle>
            <a:lvl1pPr marL="0" indent="0">
              <a:buNone/>
              <a:defRPr sz="4796" b="1" i="0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Conclusion</a:t>
            </a:r>
          </a:p>
        </p:txBody>
      </p:sp>
      <p:sp>
        <p:nvSpPr>
          <p:cNvPr id="78" name="Espace réservé du texte 27">
            <a:extLst>
              <a:ext uri="{FF2B5EF4-FFF2-40B4-BE49-F238E27FC236}">
                <a16:creationId xmlns:a16="http://schemas.microsoft.com/office/drawing/2014/main" id="{A2120B2B-91E7-8D43-9040-BE923CFE5519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22296756" y="29755643"/>
            <a:ext cx="9479409" cy="4137073"/>
          </a:xfrm>
        </p:spPr>
        <p:txBody>
          <a:bodyPr>
            <a:normAutofit/>
          </a:bodyPr>
          <a:lstStyle>
            <a:lvl1pPr marL="0" indent="0">
              <a:buNone/>
              <a:defRPr sz="1865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Cliquez pour modifier les styles du texte du masque</a:t>
            </a:r>
          </a:p>
        </p:txBody>
      </p:sp>
      <p:sp>
        <p:nvSpPr>
          <p:cNvPr id="79" name="Espace réservé du texte 27">
            <a:extLst>
              <a:ext uri="{FF2B5EF4-FFF2-40B4-BE49-F238E27FC236}">
                <a16:creationId xmlns:a16="http://schemas.microsoft.com/office/drawing/2014/main" id="{DDF8978C-1667-CB4F-9B96-4C45F1B9ACF2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22300281" y="28586216"/>
            <a:ext cx="9475884" cy="815912"/>
          </a:xfrm>
        </p:spPr>
        <p:txBody>
          <a:bodyPr>
            <a:normAutofit/>
          </a:bodyPr>
          <a:lstStyle>
            <a:lvl1pPr marL="0" indent="0">
              <a:buNone/>
              <a:defRPr sz="4796" b="0" i="0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Références</a:t>
            </a:r>
          </a:p>
        </p:txBody>
      </p:sp>
    </p:spTree>
    <p:extLst>
      <p:ext uri="{BB962C8B-B14F-4D97-AF65-F5344CB8AC3E}">
        <p14:creationId xmlns:p14="http://schemas.microsoft.com/office/powerpoint/2010/main" val="27694094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9FEC4-DDC0-2844-9952-83108E367C51}" type="datetimeFigureOut">
              <a:rPr lang="fr-FR" smtClean="0"/>
              <a:t>09/05/2023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74446-C2B8-4C4A-A1C2-9A9C591737D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459370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8958" y="2925551"/>
            <a:ext cx="10624209" cy="10239428"/>
          </a:xfrm>
        </p:spPr>
        <p:txBody>
          <a:bodyPr anchor="b"/>
          <a:lstStyle>
            <a:lvl1pPr>
              <a:defRPr sz="11528"/>
            </a:lvl1pPr>
          </a:lstStyle>
          <a:p>
            <a:r>
              <a:rPr lang="fr-CA"/>
              <a:t>Modifier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004056" y="6318387"/>
            <a:ext cx="16676191" cy="31185560"/>
          </a:xfrm>
        </p:spPr>
        <p:txBody>
          <a:bodyPr/>
          <a:lstStyle>
            <a:lvl1pPr>
              <a:defRPr sz="11528"/>
            </a:lvl1pPr>
            <a:lvl2pPr>
              <a:defRPr sz="10087"/>
            </a:lvl2pPr>
            <a:lvl3pPr>
              <a:defRPr sz="8646"/>
            </a:lvl3pPr>
            <a:lvl4pPr>
              <a:defRPr sz="7205"/>
            </a:lvl4pPr>
            <a:lvl5pPr>
              <a:defRPr sz="7205"/>
            </a:lvl5pPr>
            <a:lvl6pPr>
              <a:defRPr sz="7205"/>
            </a:lvl6pPr>
            <a:lvl7pPr>
              <a:defRPr sz="7205"/>
            </a:lvl7pPr>
            <a:lvl8pPr>
              <a:defRPr sz="7205"/>
            </a:lvl8pPr>
            <a:lvl9pPr>
              <a:defRPr sz="7205"/>
            </a:lvl9pPr>
          </a:lstStyle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68958" y="13164979"/>
            <a:ext cx="10624209" cy="24389752"/>
          </a:xfrm>
        </p:spPr>
        <p:txBody>
          <a:bodyPr/>
          <a:lstStyle>
            <a:lvl1pPr marL="0" indent="0">
              <a:buNone/>
              <a:defRPr sz="5764"/>
            </a:lvl1pPr>
            <a:lvl2pPr marL="1647017" indent="0">
              <a:buNone/>
              <a:defRPr sz="5043"/>
            </a:lvl2pPr>
            <a:lvl3pPr marL="3294035" indent="0">
              <a:buNone/>
              <a:defRPr sz="4323"/>
            </a:lvl3pPr>
            <a:lvl4pPr marL="4941052" indent="0">
              <a:buNone/>
              <a:defRPr sz="3602"/>
            </a:lvl4pPr>
            <a:lvl5pPr marL="6588069" indent="0">
              <a:buNone/>
              <a:defRPr sz="3602"/>
            </a:lvl5pPr>
            <a:lvl6pPr marL="8235086" indent="0">
              <a:buNone/>
              <a:defRPr sz="3602"/>
            </a:lvl6pPr>
            <a:lvl7pPr marL="9882104" indent="0">
              <a:buNone/>
              <a:defRPr sz="3602"/>
            </a:lvl7pPr>
            <a:lvl8pPr marL="11529121" indent="0">
              <a:buNone/>
              <a:defRPr sz="3602"/>
            </a:lvl8pPr>
            <a:lvl9pPr marL="13176138" indent="0">
              <a:buNone/>
              <a:defRPr sz="3602"/>
            </a:lvl9pPr>
          </a:lstStyle>
          <a:p>
            <a:pPr lvl="0"/>
            <a:r>
              <a:rPr lang="fr-CA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9FEC4-DDC0-2844-9952-83108E367C51}" type="datetimeFigureOut">
              <a:rPr lang="fr-FR" smtClean="0"/>
              <a:t>09/05/2023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74446-C2B8-4C4A-A1C2-9A9C591737D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773240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8958" y="2925551"/>
            <a:ext cx="10624209" cy="10239428"/>
          </a:xfrm>
        </p:spPr>
        <p:txBody>
          <a:bodyPr anchor="b"/>
          <a:lstStyle>
            <a:lvl1pPr>
              <a:defRPr sz="11528"/>
            </a:lvl1pPr>
          </a:lstStyle>
          <a:p>
            <a:r>
              <a:rPr lang="fr-CA"/>
              <a:t>Modifier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4004056" y="6318387"/>
            <a:ext cx="16676191" cy="31185560"/>
          </a:xfrm>
        </p:spPr>
        <p:txBody>
          <a:bodyPr anchor="t"/>
          <a:lstStyle>
            <a:lvl1pPr marL="0" indent="0">
              <a:buNone/>
              <a:defRPr sz="11528"/>
            </a:lvl1pPr>
            <a:lvl2pPr marL="1647017" indent="0">
              <a:buNone/>
              <a:defRPr sz="10087"/>
            </a:lvl2pPr>
            <a:lvl3pPr marL="3294035" indent="0">
              <a:buNone/>
              <a:defRPr sz="8646"/>
            </a:lvl3pPr>
            <a:lvl4pPr marL="4941052" indent="0">
              <a:buNone/>
              <a:defRPr sz="7205"/>
            </a:lvl4pPr>
            <a:lvl5pPr marL="6588069" indent="0">
              <a:buNone/>
              <a:defRPr sz="7205"/>
            </a:lvl5pPr>
            <a:lvl6pPr marL="8235086" indent="0">
              <a:buNone/>
              <a:defRPr sz="7205"/>
            </a:lvl6pPr>
            <a:lvl7pPr marL="9882104" indent="0">
              <a:buNone/>
              <a:defRPr sz="7205"/>
            </a:lvl7pPr>
            <a:lvl8pPr marL="11529121" indent="0">
              <a:buNone/>
              <a:defRPr sz="7205"/>
            </a:lvl8pPr>
            <a:lvl9pPr marL="13176138" indent="0">
              <a:buNone/>
              <a:defRPr sz="7205"/>
            </a:lvl9pPr>
          </a:lstStyle>
          <a:p>
            <a:r>
              <a:rPr lang="fr-CA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68958" y="13164979"/>
            <a:ext cx="10624209" cy="24389752"/>
          </a:xfrm>
        </p:spPr>
        <p:txBody>
          <a:bodyPr/>
          <a:lstStyle>
            <a:lvl1pPr marL="0" indent="0">
              <a:buNone/>
              <a:defRPr sz="5764"/>
            </a:lvl1pPr>
            <a:lvl2pPr marL="1647017" indent="0">
              <a:buNone/>
              <a:defRPr sz="5043"/>
            </a:lvl2pPr>
            <a:lvl3pPr marL="3294035" indent="0">
              <a:buNone/>
              <a:defRPr sz="4323"/>
            </a:lvl3pPr>
            <a:lvl4pPr marL="4941052" indent="0">
              <a:buNone/>
              <a:defRPr sz="3602"/>
            </a:lvl4pPr>
            <a:lvl5pPr marL="6588069" indent="0">
              <a:buNone/>
              <a:defRPr sz="3602"/>
            </a:lvl5pPr>
            <a:lvl6pPr marL="8235086" indent="0">
              <a:buNone/>
              <a:defRPr sz="3602"/>
            </a:lvl6pPr>
            <a:lvl7pPr marL="9882104" indent="0">
              <a:buNone/>
              <a:defRPr sz="3602"/>
            </a:lvl7pPr>
            <a:lvl8pPr marL="11529121" indent="0">
              <a:buNone/>
              <a:defRPr sz="3602"/>
            </a:lvl8pPr>
            <a:lvl9pPr marL="13176138" indent="0">
              <a:buNone/>
              <a:defRPr sz="3602"/>
            </a:lvl9pPr>
          </a:lstStyle>
          <a:p>
            <a:pPr lvl="0"/>
            <a:r>
              <a:rPr lang="fr-CA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9FEC4-DDC0-2844-9952-83108E367C51}" type="datetimeFigureOut">
              <a:rPr lang="fr-FR" smtClean="0"/>
              <a:t>09/05/2023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74446-C2B8-4C4A-A1C2-9A9C591737D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12618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Modifier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9FEC4-DDC0-2844-9952-83108E367C51}" type="datetimeFigureOut">
              <a:rPr lang="fr-FR" smtClean="0"/>
              <a:t>09/05/2023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74446-C2B8-4C4A-A1C2-9A9C591737D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613158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573137" y="2336377"/>
            <a:ext cx="7102822" cy="37189037"/>
          </a:xfrm>
        </p:spPr>
        <p:txBody>
          <a:bodyPr vert="eaVert"/>
          <a:lstStyle/>
          <a:p>
            <a:r>
              <a:rPr lang="fr-CA"/>
              <a:t>Modifier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64670" y="2336377"/>
            <a:ext cx="20896709" cy="37189037"/>
          </a:xfrm>
        </p:spPr>
        <p:txBody>
          <a:bodyPr vert="eaVert"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9FEC4-DDC0-2844-9952-83108E367C51}" type="datetimeFigureOut">
              <a:rPr lang="fr-FR" smtClean="0"/>
              <a:t>09/05/2023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74446-C2B8-4C4A-A1C2-9A9C591737D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925279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1D761848-55C2-5B45-915B-E49151B6273F}"/>
              </a:ext>
            </a:extLst>
          </p:cNvPr>
          <p:cNvSpPr/>
          <p:nvPr userDrawn="1"/>
        </p:nvSpPr>
        <p:spPr>
          <a:xfrm>
            <a:off x="-36447" y="41639"/>
            <a:ext cx="32940625" cy="7161285"/>
          </a:xfrm>
          <a:prstGeom prst="rect">
            <a:avLst/>
          </a:prstGeom>
          <a:solidFill>
            <a:srgbClr val="FFDA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3356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63811" y="0"/>
            <a:ext cx="30621584" cy="4653361"/>
          </a:xfrm>
        </p:spPr>
        <p:txBody>
          <a:bodyPr anchor="b">
            <a:normAutofit/>
          </a:bodyPr>
          <a:lstStyle>
            <a:lvl1pPr algn="ctr">
              <a:defRPr sz="12789" b="1" i="0">
                <a:solidFill>
                  <a:schemeClr val="tx1">
                    <a:lumMod val="75000"/>
                    <a:lumOff val="25000"/>
                  </a:schemeClr>
                </a:solidFill>
                <a:latin typeface="Overpass SemiBold" pitchFamily="2" charset="77"/>
              </a:defRPr>
            </a:lvl1pPr>
          </a:lstStyle>
          <a:p>
            <a:r>
              <a:rPr lang="fr-CA" dirty="0"/>
              <a:t>Modifier le style du titre</a:t>
            </a:r>
            <a:endParaRPr lang="en-US" dirty="0"/>
          </a:p>
        </p:txBody>
      </p:sp>
      <p:sp>
        <p:nvSpPr>
          <p:cNvPr id="24" name="Espace réservé du texte 23">
            <a:extLst>
              <a:ext uri="{FF2B5EF4-FFF2-40B4-BE49-F238E27FC236}">
                <a16:creationId xmlns:a16="http://schemas.microsoft.com/office/drawing/2014/main" id="{C8DB7871-EDDA-7140-8827-32F8E998F48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6471504" y="5116259"/>
            <a:ext cx="15304661" cy="1773941"/>
          </a:xfrm>
        </p:spPr>
        <p:txBody>
          <a:bodyPr>
            <a:noAutofit/>
          </a:bodyPr>
          <a:lstStyle>
            <a:lvl1pPr marL="0" indent="0" algn="r">
              <a:buNone/>
              <a:defRPr sz="3197" b="0" i="0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 marL="1462770" indent="0">
              <a:buNone/>
              <a:defRPr sz="2398" b="0" i="0">
                <a:solidFill>
                  <a:schemeClr val="bg1"/>
                </a:solidFill>
                <a:latin typeface="Overpass" pitchFamily="2" charset="77"/>
              </a:defRPr>
            </a:lvl2pPr>
            <a:lvl3pPr>
              <a:defRPr sz="2398" b="0" i="0">
                <a:solidFill>
                  <a:schemeClr val="bg1"/>
                </a:solidFill>
                <a:latin typeface="Overpass" pitchFamily="2" charset="77"/>
              </a:defRPr>
            </a:lvl3pPr>
            <a:lvl4pPr>
              <a:defRPr sz="2398" b="0" i="0">
                <a:solidFill>
                  <a:schemeClr val="bg1"/>
                </a:solidFill>
                <a:latin typeface="Overpass" pitchFamily="2" charset="77"/>
              </a:defRPr>
            </a:lvl4pPr>
            <a:lvl5pPr>
              <a:defRPr sz="2398" b="0" i="0">
                <a:solidFill>
                  <a:schemeClr val="bg1"/>
                </a:solidFill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Cliquez pour modifier les styles du texte du masque</a:t>
            </a:r>
          </a:p>
        </p:txBody>
      </p:sp>
      <p:sp>
        <p:nvSpPr>
          <p:cNvPr id="26" name="Espace réservé du texte 23">
            <a:extLst>
              <a:ext uri="{FF2B5EF4-FFF2-40B4-BE49-F238E27FC236}">
                <a16:creationId xmlns:a16="http://schemas.microsoft.com/office/drawing/2014/main" id="{8F6DA92E-A4E4-CA46-A326-A6DE2CCA320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164462" y="5116259"/>
            <a:ext cx="15020808" cy="1773941"/>
          </a:xfrm>
        </p:spPr>
        <p:txBody>
          <a:bodyPr>
            <a:noAutofit/>
          </a:bodyPr>
          <a:lstStyle>
            <a:lvl1pPr marL="0" indent="0" algn="l">
              <a:buNone/>
              <a:defRPr sz="3197" b="0" i="0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 marL="1462770" indent="0">
              <a:buNone/>
              <a:defRPr sz="2398" b="0" i="0">
                <a:solidFill>
                  <a:schemeClr val="bg1"/>
                </a:solidFill>
                <a:latin typeface="Overpass" pitchFamily="2" charset="77"/>
              </a:defRPr>
            </a:lvl2pPr>
            <a:lvl3pPr>
              <a:defRPr sz="2398" b="0" i="0">
                <a:solidFill>
                  <a:schemeClr val="bg1"/>
                </a:solidFill>
                <a:latin typeface="Overpass" pitchFamily="2" charset="77"/>
              </a:defRPr>
            </a:lvl3pPr>
            <a:lvl4pPr>
              <a:defRPr sz="2398" b="0" i="0">
                <a:solidFill>
                  <a:schemeClr val="bg1"/>
                </a:solidFill>
                <a:latin typeface="Overpass" pitchFamily="2" charset="77"/>
              </a:defRPr>
            </a:lvl4pPr>
            <a:lvl5pPr>
              <a:defRPr sz="2398" b="0" i="0">
                <a:solidFill>
                  <a:schemeClr val="bg1"/>
                </a:solidFill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Cliquez pour modifier les styles du texte du masque</a:t>
            </a: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1BA9437A-FC1A-8547-940A-AE3CD875BC7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6448" y="37707883"/>
            <a:ext cx="32867730" cy="6175380"/>
          </a:xfrm>
          <a:prstGeom prst="rect">
            <a:avLst/>
          </a:prstGeom>
        </p:spPr>
      </p:pic>
      <p:sp>
        <p:nvSpPr>
          <p:cNvPr id="64" name="Espace réservé du texte 27">
            <a:extLst>
              <a:ext uri="{FF2B5EF4-FFF2-40B4-BE49-F238E27FC236}">
                <a16:creationId xmlns:a16="http://schemas.microsoft.com/office/drawing/2014/main" id="{C38EF13F-10E7-9A42-863E-3972104CFFB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154935" y="9147140"/>
            <a:ext cx="9488937" cy="6615815"/>
          </a:xfrm>
        </p:spPr>
        <p:txBody>
          <a:bodyPr>
            <a:normAutofit/>
          </a:bodyPr>
          <a:lstStyle>
            <a:lvl1pPr marL="0" indent="0">
              <a:buNone/>
              <a:defRPr sz="2398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Cliquez pour modifier les styles du texte du masque</a:t>
            </a:r>
          </a:p>
        </p:txBody>
      </p:sp>
      <p:sp>
        <p:nvSpPr>
          <p:cNvPr id="65" name="Espace réservé du texte 27">
            <a:extLst>
              <a:ext uri="{FF2B5EF4-FFF2-40B4-BE49-F238E27FC236}">
                <a16:creationId xmlns:a16="http://schemas.microsoft.com/office/drawing/2014/main" id="{A401C700-3C8A-8740-A8BC-ABE75B3651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54935" y="7977713"/>
            <a:ext cx="9488937" cy="815912"/>
          </a:xfrm>
        </p:spPr>
        <p:txBody>
          <a:bodyPr>
            <a:normAutofit/>
          </a:bodyPr>
          <a:lstStyle>
            <a:lvl1pPr marL="0" indent="0">
              <a:buNone/>
              <a:defRPr sz="4796" b="1" i="0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Introduction</a:t>
            </a:r>
          </a:p>
        </p:txBody>
      </p:sp>
      <p:sp>
        <p:nvSpPr>
          <p:cNvPr id="66" name="Espace réservé du texte 27">
            <a:extLst>
              <a:ext uri="{FF2B5EF4-FFF2-40B4-BE49-F238E27FC236}">
                <a16:creationId xmlns:a16="http://schemas.microsoft.com/office/drawing/2014/main" id="{30780BC4-0B84-0D4A-8A30-507A1377F1C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154935" y="17665777"/>
            <a:ext cx="9488937" cy="8310413"/>
          </a:xfrm>
        </p:spPr>
        <p:txBody>
          <a:bodyPr>
            <a:normAutofit/>
          </a:bodyPr>
          <a:lstStyle>
            <a:lvl1pPr marL="0" indent="0">
              <a:buNone/>
              <a:defRPr sz="2398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Cliquez pour modifier les styles du texte du masque</a:t>
            </a:r>
          </a:p>
        </p:txBody>
      </p:sp>
      <p:sp>
        <p:nvSpPr>
          <p:cNvPr id="67" name="Espace réservé du texte 27">
            <a:extLst>
              <a:ext uri="{FF2B5EF4-FFF2-40B4-BE49-F238E27FC236}">
                <a16:creationId xmlns:a16="http://schemas.microsoft.com/office/drawing/2014/main" id="{7741EA1E-5125-FB44-AF88-6EBA291808B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154935" y="16496350"/>
            <a:ext cx="9488937" cy="815912"/>
          </a:xfrm>
        </p:spPr>
        <p:txBody>
          <a:bodyPr>
            <a:normAutofit/>
          </a:bodyPr>
          <a:lstStyle>
            <a:lvl1pPr marL="0" indent="0">
              <a:buNone/>
              <a:defRPr sz="4796" b="1" i="0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Section 1</a:t>
            </a:r>
          </a:p>
        </p:txBody>
      </p:sp>
      <p:sp>
        <p:nvSpPr>
          <p:cNvPr id="68" name="Espace réservé du graphique 34">
            <a:extLst>
              <a:ext uri="{FF2B5EF4-FFF2-40B4-BE49-F238E27FC236}">
                <a16:creationId xmlns:a16="http://schemas.microsoft.com/office/drawing/2014/main" id="{3AC3DC61-E46B-3048-8FB0-1DD84223C7F5}"/>
              </a:ext>
            </a:extLst>
          </p:cNvPr>
          <p:cNvSpPr>
            <a:spLocks noGrp="1"/>
          </p:cNvSpPr>
          <p:nvPr>
            <p:ph type="chart" sz="quarter" idx="16"/>
          </p:nvPr>
        </p:nvSpPr>
        <p:spPr>
          <a:xfrm>
            <a:off x="11632496" y="20257227"/>
            <a:ext cx="9540279" cy="5718964"/>
          </a:xfrm>
        </p:spPr>
        <p:txBody>
          <a:bodyPr>
            <a:normAutofit/>
          </a:bodyPr>
          <a:lstStyle>
            <a:lvl1pPr marL="0" indent="0">
              <a:buNone/>
              <a:defRPr sz="4263">
                <a:solidFill>
                  <a:schemeClr val="bg2">
                    <a:lumMod val="75000"/>
                  </a:schemeClr>
                </a:solidFill>
                <a:latin typeface="Overpass" pitchFamily="2" charset="77"/>
              </a:defRPr>
            </a:lvl1pPr>
          </a:lstStyle>
          <a:p>
            <a:endParaRPr lang="fr-FR" dirty="0"/>
          </a:p>
        </p:txBody>
      </p:sp>
      <p:sp>
        <p:nvSpPr>
          <p:cNvPr id="69" name="Espace réservé du texte 27">
            <a:extLst>
              <a:ext uri="{FF2B5EF4-FFF2-40B4-BE49-F238E27FC236}">
                <a16:creationId xmlns:a16="http://schemas.microsoft.com/office/drawing/2014/main" id="{0A800884-A122-9540-A7CB-24C0EEF8FA24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1632495" y="9147140"/>
            <a:ext cx="9540284" cy="10351832"/>
          </a:xfrm>
        </p:spPr>
        <p:txBody>
          <a:bodyPr>
            <a:normAutofit/>
          </a:bodyPr>
          <a:lstStyle>
            <a:lvl1pPr marL="0" indent="0">
              <a:buNone/>
              <a:defRPr sz="2398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Cliquez pour modifier les styles du texte du masque</a:t>
            </a:r>
          </a:p>
        </p:txBody>
      </p:sp>
      <p:sp>
        <p:nvSpPr>
          <p:cNvPr id="70" name="Espace réservé du texte 27">
            <a:extLst>
              <a:ext uri="{FF2B5EF4-FFF2-40B4-BE49-F238E27FC236}">
                <a16:creationId xmlns:a16="http://schemas.microsoft.com/office/drawing/2014/main" id="{F4B7B93D-82D5-4C4B-9E69-8F67ECC05602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11632495" y="7977713"/>
            <a:ext cx="9540284" cy="815912"/>
          </a:xfrm>
        </p:spPr>
        <p:txBody>
          <a:bodyPr>
            <a:normAutofit/>
          </a:bodyPr>
          <a:lstStyle>
            <a:lvl1pPr marL="0" indent="0">
              <a:buNone/>
              <a:defRPr sz="4796" b="1" i="0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Section 2</a:t>
            </a:r>
          </a:p>
        </p:txBody>
      </p:sp>
      <p:sp>
        <p:nvSpPr>
          <p:cNvPr id="71" name="Espace réservé du texte 27">
            <a:extLst>
              <a:ext uri="{FF2B5EF4-FFF2-40B4-BE49-F238E27FC236}">
                <a16:creationId xmlns:a16="http://schemas.microsoft.com/office/drawing/2014/main" id="{FA2AB194-DF72-F04E-A465-2B06BC074E52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11632498" y="27877459"/>
            <a:ext cx="9540281" cy="6015257"/>
          </a:xfrm>
        </p:spPr>
        <p:txBody>
          <a:bodyPr>
            <a:normAutofit/>
          </a:bodyPr>
          <a:lstStyle>
            <a:lvl1pPr marL="0" indent="0">
              <a:buNone/>
              <a:defRPr sz="2398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Cliquez pour modifier les styles du texte du masque</a:t>
            </a:r>
          </a:p>
        </p:txBody>
      </p:sp>
      <p:sp>
        <p:nvSpPr>
          <p:cNvPr id="72" name="Espace réservé du texte 27">
            <a:extLst>
              <a:ext uri="{FF2B5EF4-FFF2-40B4-BE49-F238E27FC236}">
                <a16:creationId xmlns:a16="http://schemas.microsoft.com/office/drawing/2014/main" id="{EAF8556A-EBC8-1B40-96EF-050490F2B47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1632497" y="26708030"/>
            <a:ext cx="9540282" cy="815912"/>
          </a:xfrm>
        </p:spPr>
        <p:txBody>
          <a:bodyPr>
            <a:normAutofit/>
          </a:bodyPr>
          <a:lstStyle>
            <a:lvl1pPr marL="0" indent="0">
              <a:buNone/>
              <a:defRPr sz="4796" b="1" i="0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Section 3</a:t>
            </a:r>
          </a:p>
        </p:txBody>
      </p:sp>
      <p:sp>
        <p:nvSpPr>
          <p:cNvPr id="73" name="Espace réservé du tableau 40">
            <a:extLst>
              <a:ext uri="{FF2B5EF4-FFF2-40B4-BE49-F238E27FC236}">
                <a16:creationId xmlns:a16="http://schemas.microsoft.com/office/drawing/2014/main" id="{8B7469BA-BC18-6942-9AA6-95A83CF0FDAA}"/>
              </a:ext>
            </a:extLst>
          </p:cNvPr>
          <p:cNvSpPr>
            <a:spLocks noGrp="1"/>
          </p:cNvSpPr>
          <p:nvPr>
            <p:ph type="tbl" sz="quarter" idx="21"/>
          </p:nvPr>
        </p:nvSpPr>
        <p:spPr>
          <a:xfrm>
            <a:off x="1104164" y="26731430"/>
            <a:ext cx="9540281" cy="7161285"/>
          </a:xfrm>
        </p:spPr>
        <p:txBody>
          <a:bodyPr>
            <a:normAutofit/>
          </a:bodyPr>
          <a:lstStyle>
            <a:lvl1pPr marL="0" indent="0">
              <a:buNone/>
              <a:defRPr sz="4263" b="0" i="0">
                <a:solidFill>
                  <a:schemeClr val="bg2">
                    <a:lumMod val="75000"/>
                  </a:schemeClr>
                </a:solidFill>
                <a:latin typeface="Overpass" pitchFamily="2" charset="77"/>
              </a:defRPr>
            </a:lvl1pPr>
          </a:lstStyle>
          <a:p>
            <a:endParaRPr lang="fr-FR" dirty="0"/>
          </a:p>
        </p:txBody>
      </p:sp>
      <p:sp>
        <p:nvSpPr>
          <p:cNvPr id="74" name="Espace réservé du texte 27">
            <a:extLst>
              <a:ext uri="{FF2B5EF4-FFF2-40B4-BE49-F238E27FC236}">
                <a16:creationId xmlns:a16="http://schemas.microsoft.com/office/drawing/2014/main" id="{B1E9ABE7-E714-AF44-866A-450AA56FEAAD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22296756" y="9113348"/>
            <a:ext cx="9488937" cy="10385624"/>
          </a:xfrm>
        </p:spPr>
        <p:txBody>
          <a:bodyPr>
            <a:normAutofit/>
          </a:bodyPr>
          <a:lstStyle>
            <a:lvl1pPr marL="0" indent="0">
              <a:buNone/>
              <a:defRPr sz="2398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Cliquez pour modifier les styles du texte du masque</a:t>
            </a:r>
          </a:p>
        </p:txBody>
      </p:sp>
      <p:sp>
        <p:nvSpPr>
          <p:cNvPr id="75" name="Espace réservé du texte 27">
            <a:extLst>
              <a:ext uri="{FF2B5EF4-FFF2-40B4-BE49-F238E27FC236}">
                <a16:creationId xmlns:a16="http://schemas.microsoft.com/office/drawing/2014/main" id="{360D4CF6-AC28-C748-89E7-C40EC8F0052B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22300281" y="7943922"/>
            <a:ext cx="9488937" cy="815912"/>
          </a:xfrm>
        </p:spPr>
        <p:txBody>
          <a:bodyPr>
            <a:normAutofit/>
          </a:bodyPr>
          <a:lstStyle>
            <a:lvl1pPr marL="0" indent="0">
              <a:buNone/>
              <a:defRPr sz="4796" b="1" i="0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Section 4</a:t>
            </a:r>
          </a:p>
        </p:txBody>
      </p:sp>
      <p:sp>
        <p:nvSpPr>
          <p:cNvPr id="76" name="Espace réservé du texte 27">
            <a:extLst>
              <a:ext uri="{FF2B5EF4-FFF2-40B4-BE49-F238E27FC236}">
                <a16:creationId xmlns:a16="http://schemas.microsoft.com/office/drawing/2014/main" id="{4E8FC1C7-6457-FA46-ADBE-7CC62500F27D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22296756" y="21409396"/>
            <a:ext cx="9479409" cy="6263791"/>
          </a:xfrm>
        </p:spPr>
        <p:txBody>
          <a:bodyPr>
            <a:normAutofit/>
          </a:bodyPr>
          <a:lstStyle>
            <a:lvl1pPr marL="0" indent="0">
              <a:buNone/>
              <a:defRPr sz="2398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Cliquez pour modifier les styles du texte du masque</a:t>
            </a:r>
          </a:p>
        </p:txBody>
      </p:sp>
      <p:sp>
        <p:nvSpPr>
          <p:cNvPr id="77" name="Espace réservé du texte 27">
            <a:extLst>
              <a:ext uri="{FF2B5EF4-FFF2-40B4-BE49-F238E27FC236}">
                <a16:creationId xmlns:a16="http://schemas.microsoft.com/office/drawing/2014/main" id="{3709DDD9-0D76-A34C-A393-7AD8268E4F5D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22300281" y="20239968"/>
            <a:ext cx="9475884" cy="815912"/>
          </a:xfrm>
        </p:spPr>
        <p:txBody>
          <a:bodyPr>
            <a:normAutofit/>
          </a:bodyPr>
          <a:lstStyle>
            <a:lvl1pPr marL="0" indent="0">
              <a:buNone/>
              <a:defRPr sz="4796" b="1" i="0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Conclusion</a:t>
            </a:r>
          </a:p>
        </p:txBody>
      </p:sp>
      <p:sp>
        <p:nvSpPr>
          <p:cNvPr id="78" name="Espace réservé du texte 27">
            <a:extLst>
              <a:ext uri="{FF2B5EF4-FFF2-40B4-BE49-F238E27FC236}">
                <a16:creationId xmlns:a16="http://schemas.microsoft.com/office/drawing/2014/main" id="{A2120B2B-91E7-8D43-9040-BE923CFE5519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22296756" y="29755643"/>
            <a:ext cx="9479409" cy="4137073"/>
          </a:xfrm>
        </p:spPr>
        <p:txBody>
          <a:bodyPr>
            <a:normAutofit/>
          </a:bodyPr>
          <a:lstStyle>
            <a:lvl1pPr marL="0" indent="0">
              <a:buNone/>
              <a:defRPr sz="1865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Cliquez pour modifier les styles du texte du masque</a:t>
            </a:r>
          </a:p>
        </p:txBody>
      </p:sp>
      <p:sp>
        <p:nvSpPr>
          <p:cNvPr id="79" name="Espace réservé du texte 27">
            <a:extLst>
              <a:ext uri="{FF2B5EF4-FFF2-40B4-BE49-F238E27FC236}">
                <a16:creationId xmlns:a16="http://schemas.microsoft.com/office/drawing/2014/main" id="{DDF8978C-1667-CB4F-9B96-4C45F1B9ACF2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22300281" y="28586216"/>
            <a:ext cx="9475884" cy="815912"/>
          </a:xfrm>
        </p:spPr>
        <p:txBody>
          <a:bodyPr>
            <a:normAutofit/>
          </a:bodyPr>
          <a:lstStyle>
            <a:lvl1pPr marL="0" indent="0">
              <a:buNone/>
              <a:defRPr sz="4796" b="0" i="0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Références</a:t>
            </a:r>
          </a:p>
        </p:txBody>
      </p:sp>
    </p:spTree>
    <p:extLst>
      <p:ext uri="{BB962C8B-B14F-4D97-AF65-F5344CB8AC3E}">
        <p14:creationId xmlns:p14="http://schemas.microsoft.com/office/powerpoint/2010/main" val="1422508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1D761848-55C2-5B45-915B-E49151B6273F}"/>
              </a:ext>
            </a:extLst>
          </p:cNvPr>
          <p:cNvSpPr/>
          <p:nvPr userDrawn="1"/>
        </p:nvSpPr>
        <p:spPr>
          <a:xfrm>
            <a:off x="0" y="-1"/>
            <a:ext cx="32940625" cy="7161285"/>
          </a:xfrm>
          <a:prstGeom prst="rect">
            <a:avLst/>
          </a:prstGeom>
          <a:solidFill>
            <a:srgbClr val="D922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3356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63811" y="0"/>
            <a:ext cx="30621584" cy="4653361"/>
          </a:xfrm>
        </p:spPr>
        <p:txBody>
          <a:bodyPr anchor="b">
            <a:normAutofit/>
          </a:bodyPr>
          <a:lstStyle>
            <a:lvl1pPr algn="ctr">
              <a:defRPr sz="12789" b="1" i="0">
                <a:solidFill>
                  <a:schemeClr val="bg1"/>
                </a:solidFill>
                <a:latin typeface="Overpass SemiBold" pitchFamily="2" charset="77"/>
              </a:defRPr>
            </a:lvl1pPr>
          </a:lstStyle>
          <a:p>
            <a:r>
              <a:rPr lang="fr-CA" dirty="0"/>
              <a:t>Modifier le style du titre</a:t>
            </a:r>
            <a:endParaRPr lang="en-US" dirty="0"/>
          </a:p>
        </p:txBody>
      </p:sp>
      <p:sp>
        <p:nvSpPr>
          <p:cNvPr id="24" name="Espace réservé du texte 23">
            <a:extLst>
              <a:ext uri="{FF2B5EF4-FFF2-40B4-BE49-F238E27FC236}">
                <a16:creationId xmlns:a16="http://schemas.microsoft.com/office/drawing/2014/main" id="{C8DB7871-EDDA-7140-8827-32F8E998F48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6471504" y="5116259"/>
            <a:ext cx="15304661" cy="1773941"/>
          </a:xfrm>
        </p:spPr>
        <p:txBody>
          <a:bodyPr>
            <a:noAutofit/>
          </a:bodyPr>
          <a:lstStyle>
            <a:lvl1pPr marL="0" indent="0" algn="r">
              <a:buNone/>
              <a:defRPr sz="3197" b="0" i="0">
                <a:solidFill>
                  <a:schemeClr val="bg1"/>
                </a:solidFill>
                <a:latin typeface="Overpass" pitchFamily="2" charset="77"/>
              </a:defRPr>
            </a:lvl1pPr>
            <a:lvl2pPr marL="1462770" indent="0">
              <a:buNone/>
              <a:defRPr sz="2398" b="0" i="0">
                <a:solidFill>
                  <a:schemeClr val="bg1"/>
                </a:solidFill>
                <a:latin typeface="Overpass" pitchFamily="2" charset="77"/>
              </a:defRPr>
            </a:lvl2pPr>
            <a:lvl3pPr>
              <a:defRPr sz="2398" b="0" i="0">
                <a:solidFill>
                  <a:schemeClr val="bg1"/>
                </a:solidFill>
                <a:latin typeface="Overpass" pitchFamily="2" charset="77"/>
              </a:defRPr>
            </a:lvl3pPr>
            <a:lvl4pPr>
              <a:defRPr sz="2398" b="0" i="0">
                <a:solidFill>
                  <a:schemeClr val="bg1"/>
                </a:solidFill>
                <a:latin typeface="Overpass" pitchFamily="2" charset="77"/>
              </a:defRPr>
            </a:lvl4pPr>
            <a:lvl5pPr>
              <a:defRPr sz="2398" b="0" i="0">
                <a:solidFill>
                  <a:schemeClr val="bg1"/>
                </a:solidFill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Cliquez pour modifier les styles du texte du masque</a:t>
            </a:r>
          </a:p>
        </p:txBody>
      </p:sp>
      <p:sp>
        <p:nvSpPr>
          <p:cNvPr id="26" name="Espace réservé du texte 23">
            <a:extLst>
              <a:ext uri="{FF2B5EF4-FFF2-40B4-BE49-F238E27FC236}">
                <a16:creationId xmlns:a16="http://schemas.microsoft.com/office/drawing/2014/main" id="{8F6DA92E-A4E4-CA46-A326-A6DE2CCA320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164462" y="5116259"/>
            <a:ext cx="15020808" cy="1773941"/>
          </a:xfrm>
        </p:spPr>
        <p:txBody>
          <a:bodyPr>
            <a:noAutofit/>
          </a:bodyPr>
          <a:lstStyle>
            <a:lvl1pPr marL="0" indent="0" algn="l">
              <a:buNone/>
              <a:defRPr sz="3197" b="0" i="0">
                <a:solidFill>
                  <a:schemeClr val="bg1"/>
                </a:solidFill>
                <a:latin typeface="Overpass" pitchFamily="2" charset="77"/>
              </a:defRPr>
            </a:lvl1pPr>
            <a:lvl2pPr marL="1462770" indent="0">
              <a:buNone/>
              <a:defRPr sz="2398" b="0" i="0">
                <a:solidFill>
                  <a:schemeClr val="bg1"/>
                </a:solidFill>
                <a:latin typeface="Overpass" pitchFamily="2" charset="77"/>
              </a:defRPr>
            </a:lvl2pPr>
            <a:lvl3pPr>
              <a:defRPr sz="2398" b="0" i="0">
                <a:solidFill>
                  <a:schemeClr val="bg1"/>
                </a:solidFill>
                <a:latin typeface="Overpass" pitchFamily="2" charset="77"/>
              </a:defRPr>
            </a:lvl3pPr>
            <a:lvl4pPr>
              <a:defRPr sz="2398" b="0" i="0">
                <a:solidFill>
                  <a:schemeClr val="bg1"/>
                </a:solidFill>
                <a:latin typeface="Overpass" pitchFamily="2" charset="77"/>
              </a:defRPr>
            </a:lvl4pPr>
            <a:lvl5pPr>
              <a:defRPr sz="2398" b="0" i="0">
                <a:solidFill>
                  <a:schemeClr val="bg1"/>
                </a:solidFill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Cliquez pour modifier les styles du texte du masque</a:t>
            </a: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1BA9437A-FC1A-8547-940A-AE3CD875BC7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6448" y="37707883"/>
            <a:ext cx="32867730" cy="6175380"/>
          </a:xfrm>
          <a:prstGeom prst="rect">
            <a:avLst/>
          </a:prstGeom>
        </p:spPr>
      </p:pic>
      <p:sp>
        <p:nvSpPr>
          <p:cNvPr id="64" name="Espace réservé du texte 27">
            <a:extLst>
              <a:ext uri="{FF2B5EF4-FFF2-40B4-BE49-F238E27FC236}">
                <a16:creationId xmlns:a16="http://schemas.microsoft.com/office/drawing/2014/main" id="{C38EF13F-10E7-9A42-863E-3972104CFFB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154935" y="9147140"/>
            <a:ext cx="9488937" cy="6615815"/>
          </a:xfrm>
        </p:spPr>
        <p:txBody>
          <a:bodyPr>
            <a:normAutofit/>
          </a:bodyPr>
          <a:lstStyle>
            <a:lvl1pPr marL="0" indent="0">
              <a:buNone/>
              <a:defRPr sz="2398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Cliquez pour modifier les styles du texte du masque</a:t>
            </a:r>
          </a:p>
        </p:txBody>
      </p:sp>
      <p:sp>
        <p:nvSpPr>
          <p:cNvPr id="65" name="Espace réservé du texte 27">
            <a:extLst>
              <a:ext uri="{FF2B5EF4-FFF2-40B4-BE49-F238E27FC236}">
                <a16:creationId xmlns:a16="http://schemas.microsoft.com/office/drawing/2014/main" id="{A401C700-3C8A-8740-A8BC-ABE75B3651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54935" y="7977713"/>
            <a:ext cx="9488937" cy="815912"/>
          </a:xfrm>
        </p:spPr>
        <p:txBody>
          <a:bodyPr>
            <a:normAutofit/>
          </a:bodyPr>
          <a:lstStyle>
            <a:lvl1pPr marL="0" indent="0">
              <a:buNone/>
              <a:defRPr sz="4796" b="1" i="0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Introduction</a:t>
            </a:r>
          </a:p>
        </p:txBody>
      </p:sp>
      <p:sp>
        <p:nvSpPr>
          <p:cNvPr id="66" name="Espace réservé du texte 27">
            <a:extLst>
              <a:ext uri="{FF2B5EF4-FFF2-40B4-BE49-F238E27FC236}">
                <a16:creationId xmlns:a16="http://schemas.microsoft.com/office/drawing/2014/main" id="{30780BC4-0B84-0D4A-8A30-507A1377F1C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154935" y="17665777"/>
            <a:ext cx="9488937" cy="8310413"/>
          </a:xfrm>
        </p:spPr>
        <p:txBody>
          <a:bodyPr>
            <a:normAutofit/>
          </a:bodyPr>
          <a:lstStyle>
            <a:lvl1pPr marL="0" indent="0">
              <a:buNone/>
              <a:defRPr sz="2398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Cliquez pour modifier les styles du texte du masque</a:t>
            </a:r>
          </a:p>
        </p:txBody>
      </p:sp>
      <p:sp>
        <p:nvSpPr>
          <p:cNvPr id="67" name="Espace réservé du texte 27">
            <a:extLst>
              <a:ext uri="{FF2B5EF4-FFF2-40B4-BE49-F238E27FC236}">
                <a16:creationId xmlns:a16="http://schemas.microsoft.com/office/drawing/2014/main" id="{7741EA1E-5125-FB44-AF88-6EBA291808B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154935" y="16496350"/>
            <a:ext cx="9488937" cy="815912"/>
          </a:xfrm>
        </p:spPr>
        <p:txBody>
          <a:bodyPr>
            <a:normAutofit/>
          </a:bodyPr>
          <a:lstStyle>
            <a:lvl1pPr marL="0" indent="0">
              <a:buNone/>
              <a:defRPr sz="4796" b="1" i="0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Section 1</a:t>
            </a:r>
          </a:p>
        </p:txBody>
      </p:sp>
      <p:sp>
        <p:nvSpPr>
          <p:cNvPr id="68" name="Espace réservé du graphique 34">
            <a:extLst>
              <a:ext uri="{FF2B5EF4-FFF2-40B4-BE49-F238E27FC236}">
                <a16:creationId xmlns:a16="http://schemas.microsoft.com/office/drawing/2014/main" id="{3AC3DC61-E46B-3048-8FB0-1DD84223C7F5}"/>
              </a:ext>
            </a:extLst>
          </p:cNvPr>
          <p:cNvSpPr>
            <a:spLocks noGrp="1"/>
          </p:cNvSpPr>
          <p:nvPr>
            <p:ph type="chart" sz="quarter" idx="16"/>
          </p:nvPr>
        </p:nvSpPr>
        <p:spPr>
          <a:xfrm>
            <a:off x="11632496" y="20257227"/>
            <a:ext cx="9540279" cy="5718964"/>
          </a:xfrm>
        </p:spPr>
        <p:txBody>
          <a:bodyPr>
            <a:normAutofit/>
          </a:bodyPr>
          <a:lstStyle>
            <a:lvl1pPr marL="0" indent="0">
              <a:buNone/>
              <a:defRPr sz="4263">
                <a:solidFill>
                  <a:schemeClr val="bg2">
                    <a:lumMod val="75000"/>
                  </a:schemeClr>
                </a:solidFill>
                <a:latin typeface="Overpass" pitchFamily="2" charset="77"/>
              </a:defRPr>
            </a:lvl1pPr>
          </a:lstStyle>
          <a:p>
            <a:endParaRPr lang="fr-FR" dirty="0"/>
          </a:p>
        </p:txBody>
      </p:sp>
      <p:sp>
        <p:nvSpPr>
          <p:cNvPr id="69" name="Espace réservé du texte 27">
            <a:extLst>
              <a:ext uri="{FF2B5EF4-FFF2-40B4-BE49-F238E27FC236}">
                <a16:creationId xmlns:a16="http://schemas.microsoft.com/office/drawing/2014/main" id="{0A800884-A122-9540-A7CB-24C0EEF8FA24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1632495" y="9147140"/>
            <a:ext cx="9540284" cy="10351832"/>
          </a:xfrm>
        </p:spPr>
        <p:txBody>
          <a:bodyPr>
            <a:normAutofit/>
          </a:bodyPr>
          <a:lstStyle>
            <a:lvl1pPr marL="0" indent="0">
              <a:buNone/>
              <a:defRPr sz="2398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Cliquez pour modifier les styles du texte du masque</a:t>
            </a:r>
          </a:p>
        </p:txBody>
      </p:sp>
      <p:sp>
        <p:nvSpPr>
          <p:cNvPr id="70" name="Espace réservé du texte 27">
            <a:extLst>
              <a:ext uri="{FF2B5EF4-FFF2-40B4-BE49-F238E27FC236}">
                <a16:creationId xmlns:a16="http://schemas.microsoft.com/office/drawing/2014/main" id="{F4B7B93D-82D5-4C4B-9E69-8F67ECC05602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11632495" y="7977713"/>
            <a:ext cx="9540284" cy="815912"/>
          </a:xfrm>
        </p:spPr>
        <p:txBody>
          <a:bodyPr>
            <a:normAutofit/>
          </a:bodyPr>
          <a:lstStyle>
            <a:lvl1pPr marL="0" indent="0">
              <a:buNone/>
              <a:defRPr sz="4796" b="1" i="0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Section 2</a:t>
            </a:r>
          </a:p>
        </p:txBody>
      </p:sp>
      <p:sp>
        <p:nvSpPr>
          <p:cNvPr id="71" name="Espace réservé du texte 27">
            <a:extLst>
              <a:ext uri="{FF2B5EF4-FFF2-40B4-BE49-F238E27FC236}">
                <a16:creationId xmlns:a16="http://schemas.microsoft.com/office/drawing/2014/main" id="{FA2AB194-DF72-F04E-A465-2B06BC074E52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11632498" y="27877459"/>
            <a:ext cx="9540281" cy="6015257"/>
          </a:xfrm>
        </p:spPr>
        <p:txBody>
          <a:bodyPr>
            <a:normAutofit/>
          </a:bodyPr>
          <a:lstStyle>
            <a:lvl1pPr marL="0" indent="0">
              <a:buNone/>
              <a:defRPr sz="2398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Cliquez pour modifier les styles du texte du masque</a:t>
            </a:r>
          </a:p>
        </p:txBody>
      </p:sp>
      <p:sp>
        <p:nvSpPr>
          <p:cNvPr id="72" name="Espace réservé du texte 27">
            <a:extLst>
              <a:ext uri="{FF2B5EF4-FFF2-40B4-BE49-F238E27FC236}">
                <a16:creationId xmlns:a16="http://schemas.microsoft.com/office/drawing/2014/main" id="{EAF8556A-EBC8-1B40-96EF-050490F2B47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1632497" y="26708030"/>
            <a:ext cx="9540282" cy="815912"/>
          </a:xfrm>
        </p:spPr>
        <p:txBody>
          <a:bodyPr>
            <a:normAutofit/>
          </a:bodyPr>
          <a:lstStyle>
            <a:lvl1pPr marL="0" indent="0">
              <a:buNone/>
              <a:defRPr sz="4796" b="1" i="0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Section 3</a:t>
            </a:r>
          </a:p>
        </p:txBody>
      </p:sp>
      <p:sp>
        <p:nvSpPr>
          <p:cNvPr id="73" name="Espace réservé du tableau 40">
            <a:extLst>
              <a:ext uri="{FF2B5EF4-FFF2-40B4-BE49-F238E27FC236}">
                <a16:creationId xmlns:a16="http://schemas.microsoft.com/office/drawing/2014/main" id="{8B7469BA-BC18-6942-9AA6-95A83CF0FDAA}"/>
              </a:ext>
            </a:extLst>
          </p:cNvPr>
          <p:cNvSpPr>
            <a:spLocks noGrp="1"/>
          </p:cNvSpPr>
          <p:nvPr>
            <p:ph type="tbl" sz="quarter" idx="21"/>
          </p:nvPr>
        </p:nvSpPr>
        <p:spPr>
          <a:xfrm>
            <a:off x="1104164" y="26731430"/>
            <a:ext cx="9540281" cy="7161285"/>
          </a:xfrm>
        </p:spPr>
        <p:txBody>
          <a:bodyPr>
            <a:normAutofit/>
          </a:bodyPr>
          <a:lstStyle>
            <a:lvl1pPr marL="0" indent="0">
              <a:buNone/>
              <a:defRPr sz="4263" b="0" i="0">
                <a:solidFill>
                  <a:schemeClr val="bg2">
                    <a:lumMod val="75000"/>
                  </a:schemeClr>
                </a:solidFill>
                <a:latin typeface="Overpass" pitchFamily="2" charset="77"/>
              </a:defRPr>
            </a:lvl1pPr>
          </a:lstStyle>
          <a:p>
            <a:endParaRPr lang="fr-FR" dirty="0"/>
          </a:p>
        </p:txBody>
      </p:sp>
      <p:sp>
        <p:nvSpPr>
          <p:cNvPr id="74" name="Espace réservé du texte 27">
            <a:extLst>
              <a:ext uri="{FF2B5EF4-FFF2-40B4-BE49-F238E27FC236}">
                <a16:creationId xmlns:a16="http://schemas.microsoft.com/office/drawing/2014/main" id="{B1E9ABE7-E714-AF44-866A-450AA56FEAAD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22296756" y="9113348"/>
            <a:ext cx="9488937" cy="10385624"/>
          </a:xfrm>
        </p:spPr>
        <p:txBody>
          <a:bodyPr>
            <a:normAutofit/>
          </a:bodyPr>
          <a:lstStyle>
            <a:lvl1pPr marL="0" indent="0">
              <a:buNone/>
              <a:defRPr sz="2398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Cliquez pour modifier les styles du texte du masque</a:t>
            </a:r>
          </a:p>
        </p:txBody>
      </p:sp>
      <p:sp>
        <p:nvSpPr>
          <p:cNvPr id="75" name="Espace réservé du texte 27">
            <a:extLst>
              <a:ext uri="{FF2B5EF4-FFF2-40B4-BE49-F238E27FC236}">
                <a16:creationId xmlns:a16="http://schemas.microsoft.com/office/drawing/2014/main" id="{360D4CF6-AC28-C748-89E7-C40EC8F0052B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22300281" y="7943922"/>
            <a:ext cx="9488937" cy="815912"/>
          </a:xfrm>
        </p:spPr>
        <p:txBody>
          <a:bodyPr>
            <a:normAutofit/>
          </a:bodyPr>
          <a:lstStyle>
            <a:lvl1pPr marL="0" indent="0">
              <a:buNone/>
              <a:defRPr sz="4796" b="1" i="0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Section 4</a:t>
            </a:r>
          </a:p>
        </p:txBody>
      </p:sp>
      <p:sp>
        <p:nvSpPr>
          <p:cNvPr id="76" name="Espace réservé du texte 27">
            <a:extLst>
              <a:ext uri="{FF2B5EF4-FFF2-40B4-BE49-F238E27FC236}">
                <a16:creationId xmlns:a16="http://schemas.microsoft.com/office/drawing/2014/main" id="{4E8FC1C7-6457-FA46-ADBE-7CC62500F27D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22296756" y="21409396"/>
            <a:ext cx="9479409" cy="6263791"/>
          </a:xfrm>
        </p:spPr>
        <p:txBody>
          <a:bodyPr>
            <a:normAutofit/>
          </a:bodyPr>
          <a:lstStyle>
            <a:lvl1pPr marL="0" indent="0">
              <a:buNone/>
              <a:defRPr sz="2398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Cliquez pour modifier les styles du texte du masque</a:t>
            </a:r>
          </a:p>
        </p:txBody>
      </p:sp>
      <p:sp>
        <p:nvSpPr>
          <p:cNvPr id="77" name="Espace réservé du texte 27">
            <a:extLst>
              <a:ext uri="{FF2B5EF4-FFF2-40B4-BE49-F238E27FC236}">
                <a16:creationId xmlns:a16="http://schemas.microsoft.com/office/drawing/2014/main" id="{3709DDD9-0D76-A34C-A393-7AD8268E4F5D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22300281" y="20239968"/>
            <a:ext cx="9475884" cy="815912"/>
          </a:xfrm>
        </p:spPr>
        <p:txBody>
          <a:bodyPr>
            <a:normAutofit/>
          </a:bodyPr>
          <a:lstStyle>
            <a:lvl1pPr marL="0" indent="0">
              <a:buNone/>
              <a:defRPr sz="4796" b="1" i="0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Conclusion</a:t>
            </a:r>
          </a:p>
        </p:txBody>
      </p:sp>
      <p:sp>
        <p:nvSpPr>
          <p:cNvPr id="78" name="Espace réservé du texte 27">
            <a:extLst>
              <a:ext uri="{FF2B5EF4-FFF2-40B4-BE49-F238E27FC236}">
                <a16:creationId xmlns:a16="http://schemas.microsoft.com/office/drawing/2014/main" id="{A2120B2B-91E7-8D43-9040-BE923CFE5519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22296756" y="29755643"/>
            <a:ext cx="9479409" cy="4137073"/>
          </a:xfrm>
        </p:spPr>
        <p:txBody>
          <a:bodyPr>
            <a:normAutofit/>
          </a:bodyPr>
          <a:lstStyle>
            <a:lvl1pPr marL="0" indent="0">
              <a:buNone/>
              <a:defRPr sz="1865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Cliquez pour modifier les styles du texte du masque</a:t>
            </a:r>
          </a:p>
        </p:txBody>
      </p:sp>
      <p:sp>
        <p:nvSpPr>
          <p:cNvPr id="79" name="Espace réservé du texte 27">
            <a:extLst>
              <a:ext uri="{FF2B5EF4-FFF2-40B4-BE49-F238E27FC236}">
                <a16:creationId xmlns:a16="http://schemas.microsoft.com/office/drawing/2014/main" id="{DDF8978C-1667-CB4F-9B96-4C45F1B9ACF2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22300281" y="28586216"/>
            <a:ext cx="9475884" cy="815912"/>
          </a:xfrm>
        </p:spPr>
        <p:txBody>
          <a:bodyPr>
            <a:normAutofit/>
          </a:bodyPr>
          <a:lstStyle>
            <a:lvl1pPr marL="0" indent="0">
              <a:buNone/>
              <a:defRPr sz="4796" b="0" i="0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Références</a:t>
            </a:r>
          </a:p>
        </p:txBody>
      </p:sp>
    </p:spTree>
    <p:extLst>
      <p:ext uri="{BB962C8B-B14F-4D97-AF65-F5344CB8AC3E}">
        <p14:creationId xmlns:p14="http://schemas.microsoft.com/office/powerpoint/2010/main" val="887181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70547" y="7181824"/>
            <a:ext cx="27999531" cy="15277877"/>
          </a:xfrm>
        </p:spPr>
        <p:txBody>
          <a:bodyPr anchor="b"/>
          <a:lstStyle>
            <a:lvl1pPr algn="ctr">
              <a:defRPr sz="21614"/>
            </a:lvl1pPr>
          </a:lstStyle>
          <a:p>
            <a:r>
              <a:rPr lang="fr-CA"/>
              <a:t>Modifier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17578" y="23048874"/>
            <a:ext cx="24705469" cy="10594961"/>
          </a:xfrm>
        </p:spPr>
        <p:txBody>
          <a:bodyPr/>
          <a:lstStyle>
            <a:lvl1pPr marL="0" indent="0" algn="ctr">
              <a:buNone/>
              <a:defRPr sz="8646"/>
            </a:lvl1pPr>
            <a:lvl2pPr marL="1647017" indent="0" algn="ctr">
              <a:buNone/>
              <a:defRPr sz="7205"/>
            </a:lvl2pPr>
            <a:lvl3pPr marL="3294035" indent="0" algn="ctr">
              <a:buNone/>
              <a:defRPr sz="6484"/>
            </a:lvl3pPr>
            <a:lvl4pPr marL="4941052" indent="0" algn="ctr">
              <a:buNone/>
              <a:defRPr sz="5764"/>
            </a:lvl4pPr>
            <a:lvl5pPr marL="6588069" indent="0" algn="ctr">
              <a:buNone/>
              <a:defRPr sz="5764"/>
            </a:lvl5pPr>
            <a:lvl6pPr marL="8235086" indent="0" algn="ctr">
              <a:buNone/>
              <a:defRPr sz="5764"/>
            </a:lvl6pPr>
            <a:lvl7pPr marL="9882104" indent="0" algn="ctr">
              <a:buNone/>
              <a:defRPr sz="5764"/>
            </a:lvl7pPr>
            <a:lvl8pPr marL="11529121" indent="0" algn="ctr">
              <a:buNone/>
              <a:defRPr sz="5764"/>
            </a:lvl8pPr>
            <a:lvl9pPr marL="13176138" indent="0" algn="ctr">
              <a:buNone/>
              <a:defRPr sz="5764"/>
            </a:lvl9pPr>
          </a:lstStyle>
          <a:p>
            <a:r>
              <a:rPr lang="fr-CA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9FEC4-DDC0-2844-9952-83108E367C51}" type="datetimeFigureOut">
              <a:rPr lang="fr-FR" smtClean="0"/>
              <a:t>09/05/2023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74446-C2B8-4C4A-A1C2-9A9C591737D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108291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Modifier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9FEC4-DDC0-2844-9952-83108E367C51}" type="datetimeFigureOut">
              <a:rPr lang="fr-FR" smtClean="0"/>
              <a:t>09/05/2023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74446-C2B8-4C4A-A1C2-9A9C591737D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994795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47513" y="10940354"/>
            <a:ext cx="28411289" cy="18254215"/>
          </a:xfrm>
        </p:spPr>
        <p:txBody>
          <a:bodyPr anchor="b"/>
          <a:lstStyle>
            <a:lvl1pPr>
              <a:defRPr sz="21614"/>
            </a:lvl1pPr>
          </a:lstStyle>
          <a:p>
            <a:r>
              <a:rPr lang="fr-CA"/>
              <a:t>Modifier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47513" y="29367261"/>
            <a:ext cx="28411289" cy="9599461"/>
          </a:xfrm>
        </p:spPr>
        <p:txBody>
          <a:bodyPr/>
          <a:lstStyle>
            <a:lvl1pPr marL="0" indent="0">
              <a:buNone/>
              <a:defRPr sz="8646">
                <a:solidFill>
                  <a:schemeClr val="tx1"/>
                </a:solidFill>
              </a:defRPr>
            </a:lvl1pPr>
            <a:lvl2pPr marL="1647017" indent="0">
              <a:buNone/>
              <a:defRPr sz="7205">
                <a:solidFill>
                  <a:schemeClr val="tx1">
                    <a:tint val="75000"/>
                  </a:schemeClr>
                </a:solidFill>
              </a:defRPr>
            </a:lvl2pPr>
            <a:lvl3pPr marL="3294035" indent="0">
              <a:buNone/>
              <a:defRPr sz="6484">
                <a:solidFill>
                  <a:schemeClr val="tx1">
                    <a:tint val="75000"/>
                  </a:schemeClr>
                </a:solidFill>
              </a:defRPr>
            </a:lvl3pPr>
            <a:lvl4pPr marL="4941052" indent="0">
              <a:buNone/>
              <a:defRPr sz="5764">
                <a:solidFill>
                  <a:schemeClr val="tx1">
                    <a:tint val="75000"/>
                  </a:schemeClr>
                </a:solidFill>
              </a:defRPr>
            </a:lvl4pPr>
            <a:lvl5pPr marL="6588069" indent="0">
              <a:buNone/>
              <a:defRPr sz="5764">
                <a:solidFill>
                  <a:schemeClr val="tx1">
                    <a:tint val="75000"/>
                  </a:schemeClr>
                </a:solidFill>
              </a:defRPr>
            </a:lvl5pPr>
            <a:lvl6pPr marL="8235086" indent="0">
              <a:buNone/>
              <a:defRPr sz="5764">
                <a:solidFill>
                  <a:schemeClr val="tx1">
                    <a:tint val="75000"/>
                  </a:schemeClr>
                </a:solidFill>
              </a:defRPr>
            </a:lvl6pPr>
            <a:lvl7pPr marL="9882104" indent="0">
              <a:buNone/>
              <a:defRPr sz="5764">
                <a:solidFill>
                  <a:schemeClr val="tx1">
                    <a:tint val="75000"/>
                  </a:schemeClr>
                </a:solidFill>
              </a:defRPr>
            </a:lvl7pPr>
            <a:lvl8pPr marL="11529121" indent="0">
              <a:buNone/>
              <a:defRPr sz="5764">
                <a:solidFill>
                  <a:schemeClr val="tx1">
                    <a:tint val="75000"/>
                  </a:schemeClr>
                </a:solidFill>
              </a:defRPr>
            </a:lvl8pPr>
            <a:lvl9pPr marL="13176138" indent="0">
              <a:buNone/>
              <a:defRPr sz="5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CA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9FEC4-DDC0-2844-9952-83108E367C51}" type="datetimeFigureOut">
              <a:rPr lang="fr-FR" smtClean="0"/>
              <a:t>09/05/2023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74446-C2B8-4C4A-A1C2-9A9C591737D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42829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Modifier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64668" y="11681887"/>
            <a:ext cx="13999766" cy="27843527"/>
          </a:xfrm>
        </p:spPr>
        <p:txBody>
          <a:bodyPr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676191" y="11681887"/>
            <a:ext cx="13999766" cy="27843527"/>
          </a:xfrm>
        </p:spPr>
        <p:txBody>
          <a:bodyPr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9FEC4-DDC0-2844-9952-83108E367C51}" type="datetimeFigureOut">
              <a:rPr lang="fr-FR" smtClean="0"/>
              <a:t>09/05/2023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74446-C2B8-4C4A-A1C2-9A9C591737D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011004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8958" y="2336387"/>
            <a:ext cx="28411289" cy="8482069"/>
          </a:xfrm>
        </p:spPr>
        <p:txBody>
          <a:bodyPr/>
          <a:lstStyle/>
          <a:p>
            <a:r>
              <a:rPr lang="fr-CA"/>
              <a:t>Modifier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8962" y="10757498"/>
            <a:ext cx="13935426" cy="5272083"/>
          </a:xfrm>
        </p:spPr>
        <p:txBody>
          <a:bodyPr anchor="b"/>
          <a:lstStyle>
            <a:lvl1pPr marL="0" indent="0">
              <a:buNone/>
              <a:defRPr sz="8646" b="1"/>
            </a:lvl1pPr>
            <a:lvl2pPr marL="1647017" indent="0">
              <a:buNone/>
              <a:defRPr sz="7205" b="1"/>
            </a:lvl2pPr>
            <a:lvl3pPr marL="3294035" indent="0">
              <a:buNone/>
              <a:defRPr sz="6484" b="1"/>
            </a:lvl3pPr>
            <a:lvl4pPr marL="4941052" indent="0">
              <a:buNone/>
              <a:defRPr sz="5764" b="1"/>
            </a:lvl4pPr>
            <a:lvl5pPr marL="6588069" indent="0">
              <a:buNone/>
              <a:defRPr sz="5764" b="1"/>
            </a:lvl5pPr>
            <a:lvl6pPr marL="8235086" indent="0">
              <a:buNone/>
              <a:defRPr sz="5764" b="1"/>
            </a:lvl6pPr>
            <a:lvl7pPr marL="9882104" indent="0">
              <a:buNone/>
              <a:defRPr sz="5764" b="1"/>
            </a:lvl7pPr>
            <a:lvl8pPr marL="11529121" indent="0">
              <a:buNone/>
              <a:defRPr sz="5764" b="1"/>
            </a:lvl8pPr>
            <a:lvl9pPr marL="13176138" indent="0">
              <a:buNone/>
              <a:defRPr sz="5764" b="1"/>
            </a:lvl9pPr>
          </a:lstStyle>
          <a:p>
            <a:pPr lvl="0"/>
            <a:r>
              <a:rPr lang="fr-CA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68962" y="16029581"/>
            <a:ext cx="13935426" cy="23577099"/>
          </a:xfrm>
        </p:spPr>
        <p:txBody>
          <a:bodyPr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676193" y="10757498"/>
            <a:ext cx="14004056" cy="5272083"/>
          </a:xfrm>
        </p:spPr>
        <p:txBody>
          <a:bodyPr anchor="b"/>
          <a:lstStyle>
            <a:lvl1pPr marL="0" indent="0">
              <a:buNone/>
              <a:defRPr sz="8646" b="1"/>
            </a:lvl1pPr>
            <a:lvl2pPr marL="1647017" indent="0">
              <a:buNone/>
              <a:defRPr sz="7205" b="1"/>
            </a:lvl2pPr>
            <a:lvl3pPr marL="3294035" indent="0">
              <a:buNone/>
              <a:defRPr sz="6484" b="1"/>
            </a:lvl3pPr>
            <a:lvl4pPr marL="4941052" indent="0">
              <a:buNone/>
              <a:defRPr sz="5764" b="1"/>
            </a:lvl4pPr>
            <a:lvl5pPr marL="6588069" indent="0">
              <a:buNone/>
              <a:defRPr sz="5764" b="1"/>
            </a:lvl5pPr>
            <a:lvl6pPr marL="8235086" indent="0">
              <a:buNone/>
              <a:defRPr sz="5764" b="1"/>
            </a:lvl6pPr>
            <a:lvl7pPr marL="9882104" indent="0">
              <a:buNone/>
              <a:defRPr sz="5764" b="1"/>
            </a:lvl7pPr>
            <a:lvl8pPr marL="11529121" indent="0">
              <a:buNone/>
              <a:defRPr sz="5764" b="1"/>
            </a:lvl8pPr>
            <a:lvl9pPr marL="13176138" indent="0">
              <a:buNone/>
              <a:defRPr sz="5764" b="1"/>
            </a:lvl9pPr>
          </a:lstStyle>
          <a:p>
            <a:pPr lvl="0"/>
            <a:r>
              <a:rPr lang="fr-CA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676193" y="16029581"/>
            <a:ext cx="14004056" cy="23577099"/>
          </a:xfrm>
        </p:spPr>
        <p:txBody>
          <a:bodyPr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9FEC4-DDC0-2844-9952-83108E367C51}" type="datetimeFigureOut">
              <a:rPr lang="fr-FR" smtClean="0"/>
              <a:t>09/05/2023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74446-C2B8-4C4A-A1C2-9A9C591737D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96131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Modifier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9FEC4-DDC0-2844-9952-83108E367C51}" type="datetimeFigureOut">
              <a:rPr lang="fr-FR" smtClean="0"/>
              <a:t>09/05/2023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74446-C2B8-4C4A-A1C2-9A9C591737D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20528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64668" y="2336387"/>
            <a:ext cx="28411289" cy="848206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CA"/>
              <a:t>Modifier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4668" y="11681887"/>
            <a:ext cx="28411289" cy="278435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64668" y="40673293"/>
            <a:ext cx="7411641" cy="233637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D9FEC4-DDC0-2844-9952-83108E367C51}" type="datetimeFigureOut">
              <a:rPr lang="fr-FR" smtClean="0"/>
              <a:t>09/05/2023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11582" y="40673293"/>
            <a:ext cx="11117461" cy="233637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3264316" y="40673293"/>
            <a:ext cx="7411641" cy="233637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574446-C2B8-4C4A-A1C2-9A9C591737D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538014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  <p:sldLayoutId id="2147483684" r:id="rId13"/>
    <p:sldLayoutId id="2147483685" r:id="rId14"/>
  </p:sldLayoutIdLst>
  <p:txStyles>
    <p:titleStyle>
      <a:lvl1pPr algn="l" defTabSz="3294035" rtl="0" eaLnBrk="1" latinLnBrk="0" hangingPunct="1">
        <a:lnSpc>
          <a:spcPct val="90000"/>
        </a:lnSpc>
        <a:spcBef>
          <a:spcPct val="0"/>
        </a:spcBef>
        <a:buNone/>
        <a:defRPr sz="1585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23509" indent="-823509" algn="l" defTabSz="3294035" rtl="0" eaLnBrk="1" latinLnBrk="0" hangingPunct="1">
        <a:lnSpc>
          <a:spcPct val="90000"/>
        </a:lnSpc>
        <a:spcBef>
          <a:spcPts val="3602"/>
        </a:spcBef>
        <a:buFont typeface="Arial" panose="020B0604020202020204" pitchFamily="34" charset="0"/>
        <a:buChar char="•"/>
        <a:defRPr sz="10087" kern="1200">
          <a:solidFill>
            <a:schemeClr val="tx1"/>
          </a:solidFill>
          <a:latin typeface="+mn-lt"/>
          <a:ea typeface="+mn-ea"/>
          <a:cs typeface="+mn-cs"/>
        </a:defRPr>
      </a:lvl1pPr>
      <a:lvl2pPr marL="2470526" indent="-823509" algn="l" defTabSz="3294035" rtl="0" eaLnBrk="1" latinLnBrk="0" hangingPunct="1">
        <a:lnSpc>
          <a:spcPct val="90000"/>
        </a:lnSpc>
        <a:spcBef>
          <a:spcPts val="1801"/>
        </a:spcBef>
        <a:buFont typeface="Arial" panose="020B0604020202020204" pitchFamily="34" charset="0"/>
        <a:buChar char="•"/>
        <a:defRPr sz="8646" kern="1200">
          <a:solidFill>
            <a:schemeClr val="tx1"/>
          </a:solidFill>
          <a:latin typeface="+mn-lt"/>
          <a:ea typeface="+mn-ea"/>
          <a:cs typeface="+mn-cs"/>
        </a:defRPr>
      </a:lvl2pPr>
      <a:lvl3pPr marL="4117543" indent="-823509" algn="l" defTabSz="3294035" rtl="0" eaLnBrk="1" latinLnBrk="0" hangingPunct="1">
        <a:lnSpc>
          <a:spcPct val="90000"/>
        </a:lnSpc>
        <a:spcBef>
          <a:spcPts val="1801"/>
        </a:spcBef>
        <a:buFont typeface="Arial" panose="020B0604020202020204" pitchFamily="34" charset="0"/>
        <a:buChar char="•"/>
        <a:defRPr sz="7205" kern="1200">
          <a:solidFill>
            <a:schemeClr val="tx1"/>
          </a:solidFill>
          <a:latin typeface="+mn-lt"/>
          <a:ea typeface="+mn-ea"/>
          <a:cs typeface="+mn-cs"/>
        </a:defRPr>
      </a:lvl3pPr>
      <a:lvl4pPr marL="5764560" indent="-823509" algn="l" defTabSz="3294035" rtl="0" eaLnBrk="1" latinLnBrk="0" hangingPunct="1">
        <a:lnSpc>
          <a:spcPct val="90000"/>
        </a:lnSpc>
        <a:spcBef>
          <a:spcPts val="1801"/>
        </a:spcBef>
        <a:buFont typeface="Arial" panose="020B0604020202020204" pitchFamily="34" charset="0"/>
        <a:buChar char="•"/>
        <a:defRPr sz="6484" kern="1200">
          <a:solidFill>
            <a:schemeClr val="tx1"/>
          </a:solidFill>
          <a:latin typeface="+mn-lt"/>
          <a:ea typeface="+mn-ea"/>
          <a:cs typeface="+mn-cs"/>
        </a:defRPr>
      </a:lvl4pPr>
      <a:lvl5pPr marL="7411578" indent="-823509" algn="l" defTabSz="3294035" rtl="0" eaLnBrk="1" latinLnBrk="0" hangingPunct="1">
        <a:lnSpc>
          <a:spcPct val="90000"/>
        </a:lnSpc>
        <a:spcBef>
          <a:spcPts val="1801"/>
        </a:spcBef>
        <a:buFont typeface="Arial" panose="020B0604020202020204" pitchFamily="34" charset="0"/>
        <a:buChar char="•"/>
        <a:defRPr sz="6484" kern="1200">
          <a:solidFill>
            <a:schemeClr val="tx1"/>
          </a:solidFill>
          <a:latin typeface="+mn-lt"/>
          <a:ea typeface="+mn-ea"/>
          <a:cs typeface="+mn-cs"/>
        </a:defRPr>
      </a:lvl5pPr>
      <a:lvl6pPr marL="9058595" indent="-823509" algn="l" defTabSz="3294035" rtl="0" eaLnBrk="1" latinLnBrk="0" hangingPunct="1">
        <a:lnSpc>
          <a:spcPct val="90000"/>
        </a:lnSpc>
        <a:spcBef>
          <a:spcPts val="1801"/>
        </a:spcBef>
        <a:buFont typeface="Arial" panose="020B0604020202020204" pitchFamily="34" charset="0"/>
        <a:buChar char="•"/>
        <a:defRPr sz="6484" kern="1200">
          <a:solidFill>
            <a:schemeClr val="tx1"/>
          </a:solidFill>
          <a:latin typeface="+mn-lt"/>
          <a:ea typeface="+mn-ea"/>
          <a:cs typeface="+mn-cs"/>
        </a:defRPr>
      </a:lvl6pPr>
      <a:lvl7pPr marL="10705612" indent="-823509" algn="l" defTabSz="3294035" rtl="0" eaLnBrk="1" latinLnBrk="0" hangingPunct="1">
        <a:lnSpc>
          <a:spcPct val="90000"/>
        </a:lnSpc>
        <a:spcBef>
          <a:spcPts val="1801"/>
        </a:spcBef>
        <a:buFont typeface="Arial" panose="020B0604020202020204" pitchFamily="34" charset="0"/>
        <a:buChar char="•"/>
        <a:defRPr sz="6484" kern="1200">
          <a:solidFill>
            <a:schemeClr val="tx1"/>
          </a:solidFill>
          <a:latin typeface="+mn-lt"/>
          <a:ea typeface="+mn-ea"/>
          <a:cs typeface="+mn-cs"/>
        </a:defRPr>
      </a:lvl7pPr>
      <a:lvl8pPr marL="12352630" indent="-823509" algn="l" defTabSz="3294035" rtl="0" eaLnBrk="1" latinLnBrk="0" hangingPunct="1">
        <a:lnSpc>
          <a:spcPct val="90000"/>
        </a:lnSpc>
        <a:spcBef>
          <a:spcPts val="1801"/>
        </a:spcBef>
        <a:buFont typeface="Arial" panose="020B0604020202020204" pitchFamily="34" charset="0"/>
        <a:buChar char="•"/>
        <a:defRPr sz="6484" kern="1200">
          <a:solidFill>
            <a:schemeClr val="tx1"/>
          </a:solidFill>
          <a:latin typeface="+mn-lt"/>
          <a:ea typeface="+mn-ea"/>
          <a:cs typeface="+mn-cs"/>
        </a:defRPr>
      </a:lvl8pPr>
      <a:lvl9pPr marL="13999647" indent="-823509" algn="l" defTabSz="3294035" rtl="0" eaLnBrk="1" latinLnBrk="0" hangingPunct="1">
        <a:lnSpc>
          <a:spcPct val="90000"/>
        </a:lnSpc>
        <a:spcBef>
          <a:spcPts val="1801"/>
        </a:spcBef>
        <a:buFont typeface="Arial" panose="020B0604020202020204" pitchFamily="34" charset="0"/>
        <a:buChar char="•"/>
        <a:defRPr sz="64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94035" rtl="0" eaLnBrk="1" latinLnBrk="0" hangingPunct="1">
        <a:defRPr sz="6484" kern="1200">
          <a:solidFill>
            <a:schemeClr val="tx1"/>
          </a:solidFill>
          <a:latin typeface="+mn-lt"/>
          <a:ea typeface="+mn-ea"/>
          <a:cs typeface="+mn-cs"/>
        </a:defRPr>
      </a:lvl1pPr>
      <a:lvl2pPr marL="1647017" algn="l" defTabSz="3294035" rtl="0" eaLnBrk="1" latinLnBrk="0" hangingPunct="1">
        <a:defRPr sz="6484" kern="1200">
          <a:solidFill>
            <a:schemeClr val="tx1"/>
          </a:solidFill>
          <a:latin typeface="+mn-lt"/>
          <a:ea typeface="+mn-ea"/>
          <a:cs typeface="+mn-cs"/>
        </a:defRPr>
      </a:lvl2pPr>
      <a:lvl3pPr marL="3294035" algn="l" defTabSz="3294035" rtl="0" eaLnBrk="1" latinLnBrk="0" hangingPunct="1">
        <a:defRPr sz="6484" kern="1200">
          <a:solidFill>
            <a:schemeClr val="tx1"/>
          </a:solidFill>
          <a:latin typeface="+mn-lt"/>
          <a:ea typeface="+mn-ea"/>
          <a:cs typeface="+mn-cs"/>
        </a:defRPr>
      </a:lvl3pPr>
      <a:lvl4pPr marL="4941052" algn="l" defTabSz="3294035" rtl="0" eaLnBrk="1" latinLnBrk="0" hangingPunct="1">
        <a:defRPr sz="6484" kern="1200">
          <a:solidFill>
            <a:schemeClr val="tx1"/>
          </a:solidFill>
          <a:latin typeface="+mn-lt"/>
          <a:ea typeface="+mn-ea"/>
          <a:cs typeface="+mn-cs"/>
        </a:defRPr>
      </a:lvl4pPr>
      <a:lvl5pPr marL="6588069" algn="l" defTabSz="3294035" rtl="0" eaLnBrk="1" latinLnBrk="0" hangingPunct="1">
        <a:defRPr sz="6484" kern="1200">
          <a:solidFill>
            <a:schemeClr val="tx1"/>
          </a:solidFill>
          <a:latin typeface="+mn-lt"/>
          <a:ea typeface="+mn-ea"/>
          <a:cs typeface="+mn-cs"/>
        </a:defRPr>
      </a:lvl5pPr>
      <a:lvl6pPr marL="8235086" algn="l" defTabSz="3294035" rtl="0" eaLnBrk="1" latinLnBrk="0" hangingPunct="1">
        <a:defRPr sz="6484" kern="1200">
          <a:solidFill>
            <a:schemeClr val="tx1"/>
          </a:solidFill>
          <a:latin typeface="+mn-lt"/>
          <a:ea typeface="+mn-ea"/>
          <a:cs typeface="+mn-cs"/>
        </a:defRPr>
      </a:lvl6pPr>
      <a:lvl7pPr marL="9882104" algn="l" defTabSz="3294035" rtl="0" eaLnBrk="1" latinLnBrk="0" hangingPunct="1">
        <a:defRPr sz="6484" kern="1200">
          <a:solidFill>
            <a:schemeClr val="tx1"/>
          </a:solidFill>
          <a:latin typeface="+mn-lt"/>
          <a:ea typeface="+mn-ea"/>
          <a:cs typeface="+mn-cs"/>
        </a:defRPr>
      </a:lvl7pPr>
      <a:lvl8pPr marL="11529121" algn="l" defTabSz="3294035" rtl="0" eaLnBrk="1" latinLnBrk="0" hangingPunct="1">
        <a:defRPr sz="6484" kern="1200">
          <a:solidFill>
            <a:schemeClr val="tx1"/>
          </a:solidFill>
          <a:latin typeface="+mn-lt"/>
          <a:ea typeface="+mn-ea"/>
          <a:cs typeface="+mn-cs"/>
        </a:defRPr>
      </a:lvl8pPr>
      <a:lvl9pPr marL="13176138" algn="l" defTabSz="3294035" rtl="0" eaLnBrk="1" latinLnBrk="0" hangingPunct="1">
        <a:defRPr sz="64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D82F40B-D07A-2A41-A729-2687F309436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88BFA7A-49AC-DD4D-BC61-D3FC5776B3C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E79FB3C3-8D48-164F-ACB4-28AFF32E0DD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21078771-CF45-BA49-9DD1-D79B147CFAA7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E9EB430B-DE41-B14B-A327-CBB61130D51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E75B2FDB-3177-F543-8E26-B481D14E1C0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E0CD92A5-5D86-BF46-9ECA-FFE6B7CD9EFC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graphique 8">
            <a:extLst>
              <a:ext uri="{FF2B5EF4-FFF2-40B4-BE49-F238E27FC236}">
                <a16:creationId xmlns:a16="http://schemas.microsoft.com/office/drawing/2014/main" id="{2F0E09F8-14E8-164C-9D4D-A2CFFD3D06C4}"/>
              </a:ext>
            </a:extLst>
          </p:cNvPr>
          <p:cNvSpPr>
            <a:spLocks noGrp="1"/>
          </p:cNvSpPr>
          <p:nvPr>
            <p:ph type="chart" sz="quarter" idx="16"/>
          </p:nvPr>
        </p:nvSpPr>
        <p:spPr/>
      </p:sp>
      <p:sp>
        <p:nvSpPr>
          <p:cNvPr id="10" name="Espace réservé du texte 9">
            <a:extLst>
              <a:ext uri="{FF2B5EF4-FFF2-40B4-BE49-F238E27FC236}">
                <a16:creationId xmlns:a16="http://schemas.microsoft.com/office/drawing/2014/main" id="{CAAC487B-E003-E74C-ADF2-0B5CB4DBCD02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1" name="Espace réservé du texte 10">
            <a:extLst>
              <a:ext uri="{FF2B5EF4-FFF2-40B4-BE49-F238E27FC236}">
                <a16:creationId xmlns:a16="http://schemas.microsoft.com/office/drawing/2014/main" id="{303A5C4C-C25F-CD47-91B2-870853D3CE41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2" name="Espace réservé du texte 11">
            <a:extLst>
              <a:ext uri="{FF2B5EF4-FFF2-40B4-BE49-F238E27FC236}">
                <a16:creationId xmlns:a16="http://schemas.microsoft.com/office/drawing/2014/main" id="{CA101E64-BEE7-AE4A-B2A2-BB3086A5C7F0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3" name="Espace réservé du texte 12">
            <a:extLst>
              <a:ext uri="{FF2B5EF4-FFF2-40B4-BE49-F238E27FC236}">
                <a16:creationId xmlns:a16="http://schemas.microsoft.com/office/drawing/2014/main" id="{E4122151-7BCB-8C48-803C-11139D099C2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4" name="Espace réservé du tableau 13">
            <a:extLst>
              <a:ext uri="{FF2B5EF4-FFF2-40B4-BE49-F238E27FC236}">
                <a16:creationId xmlns:a16="http://schemas.microsoft.com/office/drawing/2014/main" id="{4626FD37-D8C7-1645-A999-2D29F6F02A67}"/>
              </a:ext>
            </a:extLst>
          </p:cNvPr>
          <p:cNvSpPr>
            <a:spLocks noGrp="1"/>
          </p:cNvSpPr>
          <p:nvPr>
            <p:ph type="tbl" sz="quarter" idx="21"/>
          </p:nvPr>
        </p:nvSpPr>
        <p:spPr/>
      </p:sp>
      <p:sp>
        <p:nvSpPr>
          <p:cNvPr id="15" name="Espace réservé du texte 14">
            <a:extLst>
              <a:ext uri="{FF2B5EF4-FFF2-40B4-BE49-F238E27FC236}">
                <a16:creationId xmlns:a16="http://schemas.microsoft.com/office/drawing/2014/main" id="{AA5091BA-4363-6244-B030-3BA8A13391C3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22296756" y="9113348"/>
            <a:ext cx="9488937" cy="8292566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16" name="Espace réservé du texte 15">
            <a:extLst>
              <a:ext uri="{FF2B5EF4-FFF2-40B4-BE49-F238E27FC236}">
                <a16:creationId xmlns:a16="http://schemas.microsoft.com/office/drawing/2014/main" id="{394C00D6-BC9F-104F-B53C-90FF6154268D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7" name="Espace réservé du texte 16">
            <a:extLst>
              <a:ext uri="{FF2B5EF4-FFF2-40B4-BE49-F238E27FC236}">
                <a16:creationId xmlns:a16="http://schemas.microsoft.com/office/drawing/2014/main" id="{FE3537A6-06F7-A442-B680-DF90719EEF9B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22296756" y="19488371"/>
            <a:ext cx="9479409" cy="6263791"/>
          </a:xfrm>
        </p:spPr>
        <p:txBody>
          <a:bodyPr/>
          <a:lstStyle/>
          <a:p>
            <a:endParaRPr lang="fr-FR"/>
          </a:p>
        </p:txBody>
      </p:sp>
      <p:sp>
        <p:nvSpPr>
          <p:cNvPr id="18" name="Espace réservé du texte 17">
            <a:extLst>
              <a:ext uri="{FF2B5EF4-FFF2-40B4-BE49-F238E27FC236}">
                <a16:creationId xmlns:a16="http://schemas.microsoft.com/office/drawing/2014/main" id="{9401F139-30CF-064E-BD02-CCE32315D736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22300281" y="18318943"/>
            <a:ext cx="9475884" cy="815912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19" name="Espace réservé du texte 18">
            <a:extLst>
              <a:ext uri="{FF2B5EF4-FFF2-40B4-BE49-F238E27FC236}">
                <a16:creationId xmlns:a16="http://schemas.microsoft.com/office/drawing/2014/main" id="{4F69F6E1-4D92-734D-BE3A-F9E7F53CAAF9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22296756" y="27834617"/>
            <a:ext cx="9479409" cy="6015257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20" name="Espace réservé du texte 19">
            <a:extLst>
              <a:ext uri="{FF2B5EF4-FFF2-40B4-BE49-F238E27FC236}">
                <a16:creationId xmlns:a16="http://schemas.microsoft.com/office/drawing/2014/main" id="{B731BF24-8E59-4146-B3BD-5ACC18BA1A04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22300281" y="26665191"/>
            <a:ext cx="9475884" cy="815912"/>
          </a:xfrm>
        </p:spPr>
        <p:txBody>
          <a:bodyPr/>
          <a:lstStyle/>
          <a:p>
            <a:endParaRPr lang="fr-FR"/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2FC76B8D-E4F6-564A-855B-BE0CC33168ED}"/>
              </a:ext>
            </a:extLst>
          </p:cNvPr>
          <p:cNvSpPr txBox="1"/>
          <p:nvPr/>
        </p:nvSpPr>
        <p:spPr>
          <a:xfrm>
            <a:off x="984893" y="34477751"/>
            <a:ext cx="27203394" cy="58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197" b="1" dirty="0">
                <a:solidFill>
                  <a:schemeClr val="bg1">
                    <a:lumMod val="75000"/>
                  </a:schemeClr>
                </a:solidFill>
                <a:latin typeface="Overpass SemiBold" pitchFamily="2" charset="77"/>
              </a:rPr>
              <a:t>Zone pour les logos de partenaires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6DAA61BC-7366-2648-85E3-4F16512CF1E3}"/>
              </a:ext>
            </a:extLst>
          </p:cNvPr>
          <p:cNvSpPr/>
          <p:nvPr/>
        </p:nvSpPr>
        <p:spPr>
          <a:xfrm>
            <a:off x="994737" y="35611479"/>
            <a:ext cx="4193073" cy="14956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3356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0F5B1047-4EF3-9642-AB09-15D2FD38B77E}"/>
              </a:ext>
            </a:extLst>
          </p:cNvPr>
          <p:cNvSpPr/>
          <p:nvPr/>
        </p:nvSpPr>
        <p:spPr>
          <a:xfrm>
            <a:off x="16916414" y="35611479"/>
            <a:ext cx="4193073" cy="14956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3356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BD7C3368-718B-C448-9B7E-0584E0E76B3F}"/>
              </a:ext>
            </a:extLst>
          </p:cNvPr>
          <p:cNvSpPr/>
          <p:nvPr/>
        </p:nvSpPr>
        <p:spPr>
          <a:xfrm>
            <a:off x="11610374" y="35611479"/>
            <a:ext cx="4193073" cy="14956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3356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41A229C6-C2EA-3B4D-80EB-B67A24206EC2}"/>
              </a:ext>
            </a:extLst>
          </p:cNvPr>
          <p:cNvSpPr/>
          <p:nvPr/>
        </p:nvSpPr>
        <p:spPr>
          <a:xfrm>
            <a:off x="6346841" y="35611479"/>
            <a:ext cx="4193073" cy="14956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3356"/>
          </a:p>
        </p:txBody>
      </p:sp>
      <p:pic>
        <p:nvPicPr>
          <p:cNvPr id="23" name="Image 22">
            <a:extLst>
              <a:ext uri="{FF2B5EF4-FFF2-40B4-BE49-F238E27FC236}">
                <a16:creationId xmlns:a16="http://schemas.microsoft.com/office/drawing/2014/main" id="{0FDF0D66-C977-58D3-C93B-81F5BAD683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123833" y="34513905"/>
            <a:ext cx="7652331" cy="25940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38279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857E7FA-B026-2B4F-B4D2-F3B8533A694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208C5CF-B1C8-784A-A863-0DAD30FC636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6230EC5A-4C81-8645-AF07-560933ABBAC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9" name="Espace réservé du texte 4">
            <a:extLst>
              <a:ext uri="{FF2B5EF4-FFF2-40B4-BE49-F238E27FC236}">
                <a16:creationId xmlns:a16="http://schemas.microsoft.com/office/drawing/2014/main" id="{5A33F42E-15CF-D33C-CC48-C73C08E3B03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154935" y="9147140"/>
            <a:ext cx="9488937" cy="6615815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30" name="Espace réservé du texte 5">
            <a:extLst>
              <a:ext uri="{FF2B5EF4-FFF2-40B4-BE49-F238E27FC236}">
                <a16:creationId xmlns:a16="http://schemas.microsoft.com/office/drawing/2014/main" id="{F042E255-ED3A-2D1E-BAE3-073B1DF3EA5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154935" y="7977713"/>
            <a:ext cx="9488937" cy="815912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31" name="Espace réservé du texte 6">
            <a:extLst>
              <a:ext uri="{FF2B5EF4-FFF2-40B4-BE49-F238E27FC236}">
                <a16:creationId xmlns:a16="http://schemas.microsoft.com/office/drawing/2014/main" id="{0E312FC3-80BD-9D15-6C08-5B903F3C346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154935" y="17665777"/>
            <a:ext cx="9488937" cy="8310413"/>
          </a:xfrm>
        </p:spPr>
        <p:txBody>
          <a:bodyPr/>
          <a:lstStyle/>
          <a:p>
            <a:endParaRPr lang="fr-FR"/>
          </a:p>
        </p:txBody>
      </p:sp>
      <p:sp>
        <p:nvSpPr>
          <p:cNvPr id="32" name="Espace réservé du texte 7">
            <a:extLst>
              <a:ext uri="{FF2B5EF4-FFF2-40B4-BE49-F238E27FC236}">
                <a16:creationId xmlns:a16="http://schemas.microsoft.com/office/drawing/2014/main" id="{C90887AA-8168-03C0-20CB-6DA539D051D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154935" y="16496350"/>
            <a:ext cx="9488937" cy="815912"/>
          </a:xfrm>
        </p:spPr>
        <p:txBody>
          <a:bodyPr/>
          <a:lstStyle/>
          <a:p>
            <a:endParaRPr lang="fr-FR"/>
          </a:p>
        </p:txBody>
      </p:sp>
      <p:sp>
        <p:nvSpPr>
          <p:cNvPr id="33" name="Espace réservé du graphique 8">
            <a:extLst>
              <a:ext uri="{FF2B5EF4-FFF2-40B4-BE49-F238E27FC236}">
                <a16:creationId xmlns:a16="http://schemas.microsoft.com/office/drawing/2014/main" id="{23CD88F7-34EF-1E24-3AA2-8269032FBB31}"/>
              </a:ext>
            </a:extLst>
          </p:cNvPr>
          <p:cNvSpPr>
            <a:spLocks noGrp="1"/>
          </p:cNvSpPr>
          <p:nvPr>
            <p:ph type="chart" sz="quarter" idx="16"/>
          </p:nvPr>
        </p:nvSpPr>
        <p:spPr>
          <a:xfrm>
            <a:off x="11632496" y="20257227"/>
            <a:ext cx="9540279" cy="5718964"/>
          </a:xfrm>
        </p:spPr>
      </p:sp>
      <p:sp>
        <p:nvSpPr>
          <p:cNvPr id="34" name="Espace réservé du texte 9">
            <a:extLst>
              <a:ext uri="{FF2B5EF4-FFF2-40B4-BE49-F238E27FC236}">
                <a16:creationId xmlns:a16="http://schemas.microsoft.com/office/drawing/2014/main" id="{24EE7E3D-6FD5-1F05-8D12-78755F1536D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1632495" y="9147140"/>
            <a:ext cx="9540284" cy="10351832"/>
          </a:xfrm>
        </p:spPr>
        <p:txBody>
          <a:bodyPr/>
          <a:lstStyle/>
          <a:p>
            <a:endParaRPr lang="fr-FR"/>
          </a:p>
        </p:txBody>
      </p:sp>
      <p:sp>
        <p:nvSpPr>
          <p:cNvPr id="35" name="Espace réservé du texte 10">
            <a:extLst>
              <a:ext uri="{FF2B5EF4-FFF2-40B4-BE49-F238E27FC236}">
                <a16:creationId xmlns:a16="http://schemas.microsoft.com/office/drawing/2014/main" id="{F7078D5F-A19B-B7DB-6B0C-4FB02D070914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11632495" y="7977713"/>
            <a:ext cx="9540284" cy="815912"/>
          </a:xfrm>
        </p:spPr>
        <p:txBody>
          <a:bodyPr/>
          <a:lstStyle/>
          <a:p>
            <a:endParaRPr lang="fr-FR"/>
          </a:p>
        </p:txBody>
      </p:sp>
      <p:sp>
        <p:nvSpPr>
          <p:cNvPr id="36" name="Espace réservé du texte 11">
            <a:extLst>
              <a:ext uri="{FF2B5EF4-FFF2-40B4-BE49-F238E27FC236}">
                <a16:creationId xmlns:a16="http://schemas.microsoft.com/office/drawing/2014/main" id="{9ACBBDF9-48A7-188D-1DBF-1065162E6C3A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11632498" y="27877459"/>
            <a:ext cx="9540281" cy="6015257"/>
          </a:xfrm>
        </p:spPr>
        <p:txBody>
          <a:bodyPr/>
          <a:lstStyle/>
          <a:p>
            <a:endParaRPr lang="fr-FR"/>
          </a:p>
        </p:txBody>
      </p:sp>
      <p:sp>
        <p:nvSpPr>
          <p:cNvPr id="37" name="Espace réservé du texte 12">
            <a:extLst>
              <a:ext uri="{FF2B5EF4-FFF2-40B4-BE49-F238E27FC236}">
                <a16:creationId xmlns:a16="http://schemas.microsoft.com/office/drawing/2014/main" id="{AA75CC26-6A73-6155-0C1B-114E1AFFE1ED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11632497" y="26708030"/>
            <a:ext cx="9540282" cy="815912"/>
          </a:xfrm>
        </p:spPr>
        <p:txBody>
          <a:bodyPr/>
          <a:lstStyle/>
          <a:p>
            <a:endParaRPr lang="fr-FR"/>
          </a:p>
        </p:txBody>
      </p:sp>
      <p:sp>
        <p:nvSpPr>
          <p:cNvPr id="38" name="Espace réservé du tableau 13">
            <a:extLst>
              <a:ext uri="{FF2B5EF4-FFF2-40B4-BE49-F238E27FC236}">
                <a16:creationId xmlns:a16="http://schemas.microsoft.com/office/drawing/2014/main" id="{971CDF59-72CE-A64B-175F-DC3D8263E60B}"/>
              </a:ext>
            </a:extLst>
          </p:cNvPr>
          <p:cNvSpPr>
            <a:spLocks noGrp="1"/>
          </p:cNvSpPr>
          <p:nvPr>
            <p:ph type="tbl" sz="quarter" idx="21"/>
          </p:nvPr>
        </p:nvSpPr>
        <p:spPr>
          <a:xfrm>
            <a:off x="1104164" y="26731430"/>
            <a:ext cx="9540281" cy="7161285"/>
          </a:xfrm>
        </p:spPr>
      </p:sp>
      <p:sp>
        <p:nvSpPr>
          <p:cNvPr id="39" name="Espace réservé du texte 14">
            <a:extLst>
              <a:ext uri="{FF2B5EF4-FFF2-40B4-BE49-F238E27FC236}">
                <a16:creationId xmlns:a16="http://schemas.microsoft.com/office/drawing/2014/main" id="{BEB85DA6-F42A-8C39-D0CC-721C5170E2E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22296756" y="9113348"/>
            <a:ext cx="9488937" cy="8292566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40" name="Espace réservé du texte 15">
            <a:extLst>
              <a:ext uri="{FF2B5EF4-FFF2-40B4-BE49-F238E27FC236}">
                <a16:creationId xmlns:a16="http://schemas.microsoft.com/office/drawing/2014/main" id="{FC36EE66-610E-9BEE-2CCD-D9FC092847DA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22300281" y="7943922"/>
            <a:ext cx="9488937" cy="815912"/>
          </a:xfrm>
        </p:spPr>
        <p:txBody>
          <a:bodyPr/>
          <a:lstStyle/>
          <a:p>
            <a:endParaRPr lang="fr-FR"/>
          </a:p>
        </p:txBody>
      </p:sp>
      <p:sp>
        <p:nvSpPr>
          <p:cNvPr id="41" name="Espace réservé du texte 16">
            <a:extLst>
              <a:ext uri="{FF2B5EF4-FFF2-40B4-BE49-F238E27FC236}">
                <a16:creationId xmlns:a16="http://schemas.microsoft.com/office/drawing/2014/main" id="{DEC0B47B-E740-04CF-D72A-F39D1BC62095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22296756" y="19488371"/>
            <a:ext cx="9479409" cy="6263791"/>
          </a:xfrm>
        </p:spPr>
        <p:txBody>
          <a:bodyPr/>
          <a:lstStyle/>
          <a:p>
            <a:endParaRPr lang="fr-FR"/>
          </a:p>
        </p:txBody>
      </p:sp>
      <p:sp>
        <p:nvSpPr>
          <p:cNvPr id="42" name="Espace réservé du texte 17">
            <a:extLst>
              <a:ext uri="{FF2B5EF4-FFF2-40B4-BE49-F238E27FC236}">
                <a16:creationId xmlns:a16="http://schemas.microsoft.com/office/drawing/2014/main" id="{28829F82-6C99-F59B-CCF9-006E4D4CDA02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22300281" y="18318943"/>
            <a:ext cx="9475884" cy="815912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44" name="Espace réservé du texte 19">
            <a:extLst>
              <a:ext uri="{FF2B5EF4-FFF2-40B4-BE49-F238E27FC236}">
                <a16:creationId xmlns:a16="http://schemas.microsoft.com/office/drawing/2014/main" id="{56366C14-0CF6-31C8-A9DC-A05941D97E71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22300281" y="26665191"/>
            <a:ext cx="9475884" cy="815912"/>
          </a:xfrm>
        </p:spPr>
        <p:txBody>
          <a:bodyPr/>
          <a:lstStyle/>
          <a:p>
            <a:endParaRPr lang="fr-FR"/>
          </a:p>
        </p:txBody>
      </p:sp>
      <p:sp>
        <p:nvSpPr>
          <p:cNvPr id="45" name="ZoneTexte 44">
            <a:extLst>
              <a:ext uri="{FF2B5EF4-FFF2-40B4-BE49-F238E27FC236}">
                <a16:creationId xmlns:a16="http://schemas.microsoft.com/office/drawing/2014/main" id="{7E73F219-DEBE-3BC2-011D-3F8712F8B21E}"/>
              </a:ext>
            </a:extLst>
          </p:cNvPr>
          <p:cNvSpPr txBox="1"/>
          <p:nvPr/>
        </p:nvSpPr>
        <p:spPr>
          <a:xfrm>
            <a:off x="984893" y="34477751"/>
            <a:ext cx="27203394" cy="58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197" b="1" dirty="0">
                <a:solidFill>
                  <a:schemeClr val="bg1">
                    <a:lumMod val="75000"/>
                  </a:schemeClr>
                </a:solidFill>
                <a:latin typeface="Overpass SemiBold" pitchFamily="2" charset="77"/>
              </a:rPr>
              <a:t>Zone pour les logos de partenaires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F313D8D1-18F0-7E8A-6CCE-96D32446CBC8}"/>
              </a:ext>
            </a:extLst>
          </p:cNvPr>
          <p:cNvSpPr/>
          <p:nvPr/>
        </p:nvSpPr>
        <p:spPr>
          <a:xfrm>
            <a:off x="994737" y="35611479"/>
            <a:ext cx="4193073" cy="14956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3356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C181FDD3-0861-0A66-46FC-A15E27B96253}"/>
              </a:ext>
            </a:extLst>
          </p:cNvPr>
          <p:cNvSpPr/>
          <p:nvPr/>
        </p:nvSpPr>
        <p:spPr>
          <a:xfrm>
            <a:off x="16916414" y="35611479"/>
            <a:ext cx="4193073" cy="14956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3356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CA174DB2-2611-5C05-C2DE-6428900E2817}"/>
              </a:ext>
            </a:extLst>
          </p:cNvPr>
          <p:cNvSpPr/>
          <p:nvPr/>
        </p:nvSpPr>
        <p:spPr>
          <a:xfrm>
            <a:off x="11610374" y="35611479"/>
            <a:ext cx="4193073" cy="14956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3356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7A2809CC-902B-D139-CE61-4361B8E7A7FE}"/>
              </a:ext>
            </a:extLst>
          </p:cNvPr>
          <p:cNvSpPr/>
          <p:nvPr/>
        </p:nvSpPr>
        <p:spPr>
          <a:xfrm>
            <a:off x="6346841" y="35611479"/>
            <a:ext cx="4193073" cy="14956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3356"/>
          </a:p>
        </p:txBody>
      </p:sp>
      <p:sp>
        <p:nvSpPr>
          <p:cNvPr id="5" name="Espace réservé du texte 18">
            <a:extLst>
              <a:ext uri="{FF2B5EF4-FFF2-40B4-BE49-F238E27FC236}">
                <a16:creationId xmlns:a16="http://schemas.microsoft.com/office/drawing/2014/main" id="{C68252B7-2477-8DED-4F8A-F69EA1271FD5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22296756" y="27834617"/>
            <a:ext cx="9479409" cy="6015257"/>
          </a:xfrm>
        </p:spPr>
        <p:txBody>
          <a:bodyPr/>
          <a:lstStyle/>
          <a:p>
            <a:endParaRPr lang="fr-FR" dirty="0"/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C49CCEED-7657-BBA2-D227-59D954E388A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123833" y="34513905"/>
            <a:ext cx="7652331" cy="25940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43131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5E6F96E-6E11-7740-988E-B6BDDD45334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B399908-F25C-AB4F-85D5-F686071F221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6BE1A07-46CF-FB4A-BACD-99F20A51C01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9" name="Espace réservé du texte 4">
            <a:extLst>
              <a:ext uri="{FF2B5EF4-FFF2-40B4-BE49-F238E27FC236}">
                <a16:creationId xmlns:a16="http://schemas.microsoft.com/office/drawing/2014/main" id="{97EA9310-3488-3DBA-BD51-08F39CA902F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154935" y="9147140"/>
            <a:ext cx="9488937" cy="6615815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30" name="Espace réservé du texte 5">
            <a:extLst>
              <a:ext uri="{FF2B5EF4-FFF2-40B4-BE49-F238E27FC236}">
                <a16:creationId xmlns:a16="http://schemas.microsoft.com/office/drawing/2014/main" id="{F499E1B7-C2A0-2154-8D45-C7C3646ECBA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154935" y="7977713"/>
            <a:ext cx="9488937" cy="815912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31" name="Espace réservé du texte 6">
            <a:extLst>
              <a:ext uri="{FF2B5EF4-FFF2-40B4-BE49-F238E27FC236}">
                <a16:creationId xmlns:a16="http://schemas.microsoft.com/office/drawing/2014/main" id="{CF1A794C-6EFF-C826-693C-F46CD488012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154935" y="17665777"/>
            <a:ext cx="9488937" cy="8310413"/>
          </a:xfrm>
        </p:spPr>
        <p:txBody>
          <a:bodyPr/>
          <a:lstStyle/>
          <a:p>
            <a:endParaRPr lang="fr-FR"/>
          </a:p>
        </p:txBody>
      </p:sp>
      <p:sp>
        <p:nvSpPr>
          <p:cNvPr id="32" name="Espace réservé du texte 7">
            <a:extLst>
              <a:ext uri="{FF2B5EF4-FFF2-40B4-BE49-F238E27FC236}">
                <a16:creationId xmlns:a16="http://schemas.microsoft.com/office/drawing/2014/main" id="{CC59B9AE-0EF5-2427-D0CB-3E868B88735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154935" y="16496350"/>
            <a:ext cx="9488937" cy="815912"/>
          </a:xfrm>
        </p:spPr>
        <p:txBody>
          <a:bodyPr/>
          <a:lstStyle/>
          <a:p>
            <a:endParaRPr lang="fr-FR"/>
          </a:p>
        </p:txBody>
      </p:sp>
      <p:sp>
        <p:nvSpPr>
          <p:cNvPr id="33" name="Espace réservé du graphique 8">
            <a:extLst>
              <a:ext uri="{FF2B5EF4-FFF2-40B4-BE49-F238E27FC236}">
                <a16:creationId xmlns:a16="http://schemas.microsoft.com/office/drawing/2014/main" id="{467651E3-2F26-7089-F926-BFB4D7BA82A1}"/>
              </a:ext>
            </a:extLst>
          </p:cNvPr>
          <p:cNvSpPr>
            <a:spLocks noGrp="1"/>
          </p:cNvSpPr>
          <p:nvPr>
            <p:ph type="chart" sz="quarter" idx="16"/>
          </p:nvPr>
        </p:nvSpPr>
        <p:spPr>
          <a:xfrm>
            <a:off x="11632496" y="20257227"/>
            <a:ext cx="9540279" cy="5718964"/>
          </a:xfrm>
        </p:spPr>
      </p:sp>
      <p:sp>
        <p:nvSpPr>
          <p:cNvPr id="34" name="Espace réservé du texte 9">
            <a:extLst>
              <a:ext uri="{FF2B5EF4-FFF2-40B4-BE49-F238E27FC236}">
                <a16:creationId xmlns:a16="http://schemas.microsoft.com/office/drawing/2014/main" id="{B7385131-405A-E3B2-CC1A-B39797B404E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1632495" y="9147140"/>
            <a:ext cx="9540284" cy="10351832"/>
          </a:xfrm>
        </p:spPr>
        <p:txBody>
          <a:bodyPr/>
          <a:lstStyle/>
          <a:p>
            <a:endParaRPr lang="fr-FR"/>
          </a:p>
        </p:txBody>
      </p:sp>
      <p:sp>
        <p:nvSpPr>
          <p:cNvPr id="35" name="Espace réservé du texte 10">
            <a:extLst>
              <a:ext uri="{FF2B5EF4-FFF2-40B4-BE49-F238E27FC236}">
                <a16:creationId xmlns:a16="http://schemas.microsoft.com/office/drawing/2014/main" id="{B196353D-FEFA-6C9F-C142-AEB894E25585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11632495" y="7977713"/>
            <a:ext cx="9540284" cy="815912"/>
          </a:xfrm>
        </p:spPr>
        <p:txBody>
          <a:bodyPr/>
          <a:lstStyle/>
          <a:p>
            <a:endParaRPr lang="fr-FR"/>
          </a:p>
        </p:txBody>
      </p:sp>
      <p:sp>
        <p:nvSpPr>
          <p:cNvPr id="36" name="Espace réservé du texte 11">
            <a:extLst>
              <a:ext uri="{FF2B5EF4-FFF2-40B4-BE49-F238E27FC236}">
                <a16:creationId xmlns:a16="http://schemas.microsoft.com/office/drawing/2014/main" id="{3E6D4071-EAF7-649C-19E3-9B9E40515A3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11632498" y="27877459"/>
            <a:ext cx="9540281" cy="6015257"/>
          </a:xfrm>
        </p:spPr>
        <p:txBody>
          <a:bodyPr/>
          <a:lstStyle/>
          <a:p>
            <a:endParaRPr lang="fr-FR"/>
          </a:p>
        </p:txBody>
      </p:sp>
      <p:sp>
        <p:nvSpPr>
          <p:cNvPr id="37" name="Espace réservé du texte 12">
            <a:extLst>
              <a:ext uri="{FF2B5EF4-FFF2-40B4-BE49-F238E27FC236}">
                <a16:creationId xmlns:a16="http://schemas.microsoft.com/office/drawing/2014/main" id="{D371380B-D496-4218-2D2E-8F22260ED747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11632497" y="26708030"/>
            <a:ext cx="9540282" cy="815912"/>
          </a:xfrm>
        </p:spPr>
        <p:txBody>
          <a:bodyPr/>
          <a:lstStyle/>
          <a:p>
            <a:endParaRPr lang="fr-FR"/>
          </a:p>
        </p:txBody>
      </p:sp>
      <p:sp>
        <p:nvSpPr>
          <p:cNvPr id="38" name="Espace réservé du tableau 13">
            <a:extLst>
              <a:ext uri="{FF2B5EF4-FFF2-40B4-BE49-F238E27FC236}">
                <a16:creationId xmlns:a16="http://schemas.microsoft.com/office/drawing/2014/main" id="{0CCC08B5-FA1A-EAF9-F302-4985826C540D}"/>
              </a:ext>
            </a:extLst>
          </p:cNvPr>
          <p:cNvSpPr>
            <a:spLocks noGrp="1"/>
          </p:cNvSpPr>
          <p:nvPr>
            <p:ph type="tbl" sz="quarter" idx="21"/>
          </p:nvPr>
        </p:nvSpPr>
        <p:spPr>
          <a:xfrm>
            <a:off x="1104164" y="26731430"/>
            <a:ext cx="9540281" cy="7161285"/>
          </a:xfrm>
        </p:spPr>
      </p:sp>
      <p:sp>
        <p:nvSpPr>
          <p:cNvPr id="39" name="Espace réservé du texte 14">
            <a:extLst>
              <a:ext uri="{FF2B5EF4-FFF2-40B4-BE49-F238E27FC236}">
                <a16:creationId xmlns:a16="http://schemas.microsoft.com/office/drawing/2014/main" id="{661DEF40-50E7-D2E6-C9A3-ACDB15E5FF0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22296756" y="9113348"/>
            <a:ext cx="9488937" cy="8292566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40" name="Espace réservé du texte 15">
            <a:extLst>
              <a:ext uri="{FF2B5EF4-FFF2-40B4-BE49-F238E27FC236}">
                <a16:creationId xmlns:a16="http://schemas.microsoft.com/office/drawing/2014/main" id="{BE732C9C-8EBF-5F44-6B89-93E8BE62ED5F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22300281" y="7943922"/>
            <a:ext cx="9488937" cy="815912"/>
          </a:xfrm>
        </p:spPr>
        <p:txBody>
          <a:bodyPr/>
          <a:lstStyle/>
          <a:p>
            <a:endParaRPr lang="fr-FR"/>
          </a:p>
        </p:txBody>
      </p:sp>
      <p:sp>
        <p:nvSpPr>
          <p:cNvPr id="41" name="Espace réservé du texte 16">
            <a:extLst>
              <a:ext uri="{FF2B5EF4-FFF2-40B4-BE49-F238E27FC236}">
                <a16:creationId xmlns:a16="http://schemas.microsoft.com/office/drawing/2014/main" id="{BBC63C97-4B8B-60D3-F9CE-3D060C926813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22296756" y="19488371"/>
            <a:ext cx="9479409" cy="6263791"/>
          </a:xfrm>
        </p:spPr>
        <p:txBody>
          <a:bodyPr/>
          <a:lstStyle/>
          <a:p>
            <a:endParaRPr lang="fr-FR"/>
          </a:p>
        </p:txBody>
      </p:sp>
      <p:sp>
        <p:nvSpPr>
          <p:cNvPr id="42" name="Espace réservé du texte 17">
            <a:extLst>
              <a:ext uri="{FF2B5EF4-FFF2-40B4-BE49-F238E27FC236}">
                <a16:creationId xmlns:a16="http://schemas.microsoft.com/office/drawing/2014/main" id="{FE0D907D-53BB-75BC-2267-20318D59B3BC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22300281" y="18318943"/>
            <a:ext cx="9475884" cy="815912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44" name="Espace réservé du texte 19">
            <a:extLst>
              <a:ext uri="{FF2B5EF4-FFF2-40B4-BE49-F238E27FC236}">
                <a16:creationId xmlns:a16="http://schemas.microsoft.com/office/drawing/2014/main" id="{CA1143E1-C508-8B32-0F2D-F4156620827D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22300281" y="26665191"/>
            <a:ext cx="9475884" cy="815912"/>
          </a:xfrm>
        </p:spPr>
        <p:txBody>
          <a:bodyPr/>
          <a:lstStyle/>
          <a:p>
            <a:endParaRPr lang="fr-FR"/>
          </a:p>
        </p:txBody>
      </p:sp>
      <p:sp>
        <p:nvSpPr>
          <p:cNvPr id="45" name="ZoneTexte 44">
            <a:extLst>
              <a:ext uri="{FF2B5EF4-FFF2-40B4-BE49-F238E27FC236}">
                <a16:creationId xmlns:a16="http://schemas.microsoft.com/office/drawing/2014/main" id="{23B5F980-97DB-8A33-8A7C-134F840DC9A2}"/>
              </a:ext>
            </a:extLst>
          </p:cNvPr>
          <p:cNvSpPr txBox="1"/>
          <p:nvPr/>
        </p:nvSpPr>
        <p:spPr>
          <a:xfrm>
            <a:off x="984893" y="34477751"/>
            <a:ext cx="27203394" cy="58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197" b="1" dirty="0">
                <a:solidFill>
                  <a:schemeClr val="bg1">
                    <a:lumMod val="75000"/>
                  </a:schemeClr>
                </a:solidFill>
                <a:latin typeface="Overpass SemiBold" pitchFamily="2" charset="77"/>
              </a:rPr>
              <a:t>Zone pour les logos de partenaires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03AD9C83-BFA0-882F-2554-51339CB143AB}"/>
              </a:ext>
            </a:extLst>
          </p:cNvPr>
          <p:cNvSpPr/>
          <p:nvPr/>
        </p:nvSpPr>
        <p:spPr>
          <a:xfrm>
            <a:off x="994737" y="35611479"/>
            <a:ext cx="4193073" cy="14956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3356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EAF600AA-BFDE-C97B-ABC6-70A6D7440B48}"/>
              </a:ext>
            </a:extLst>
          </p:cNvPr>
          <p:cNvSpPr/>
          <p:nvPr/>
        </p:nvSpPr>
        <p:spPr>
          <a:xfrm>
            <a:off x="16916414" y="35611479"/>
            <a:ext cx="4193073" cy="14956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3356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F2CBD816-42A5-FF19-A46F-B5FEB0596E56}"/>
              </a:ext>
            </a:extLst>
          </p:cNvPr>
          <p:cNvSpPr/>
          <p:nvPr/>
        </p:nvSpPr>
        <p:spPr>
          <a:xfrm>
            <a:off x="11610374" y="35611479"/>
            <a:ext cx="4193073" cy="14956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3356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C5721931-9325-49F1-CDA0-8572ED8DB368}"/>
              </a:ext>
            </a:extLst>
          </p:cNvPr>
          <p:cNvSpPr/>
          <p:nvPr/>
        </p:nvSpPr>
        <p:spPr>
          <a:xfrm>
            <a:off x="6346841" y="35611479"/>
            <a:ext cx="4193073" cy="14956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3356"/>
          </a:p>
        </p:txBody>
      </p:sp>
      <p:sp>
        <p:nvSpPr>
          <p:cNvPr id="5" name="Espace réservé du texte 18">
            <a:extLst>
              <a:ext uri="{FF2B5EF4-FFF2-40B4-BE49-F238E27FC236}">
                <a16:creationId xmlns:a16="http://schemas.microsoft.com/office/drawing/2014/main" id="{BAA59284-047B-D9B7-D154-F01654E99D01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22296756" y="27834617"/>
            <a:ext cx="9479409" cy="6015257"/>
          </a:xfrm>
        </p:spPr>
        <p:txBody>
          <a:bodyPr/>
          <a:lstStyle/>
          <a:p>
            <a:endParaRPr lang="fr-FR" dirty="0"/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73FFC25F-14DE-E074-10A7-81F4D2B56B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123833" y="34513905"/>
            <a:ext cx="7652331" cy="25940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705741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1155</TotalTime>
  <Words>18</Words>
  <Application>Microsoft Macintosh PowerPoint</Application>
  <PresentationFormat>Personnalisé</PresentationFormat>
  <Paragraphs>3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Overpass</vt:lpstr>
      <vt:lpstr>Overpass SemiBold</vt:lpstr>
      <vt:lpstr>Thème Office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Judith Lecours</dc:creator>
  <cp:lastModifiedBy>Judith Lecours</cp:lastModifiedBy>
  <cp:revision>17</cp:revision>
  <dcterms:created xsi:type="dcterms:W3CDTF">2021-04-26T19:30:25Z</dcterms:created>
  <dcterms:modified xsi:type="dcterms:W3CDTF">2023-05-09T20:42:48Z</dcterms:modified>
</cp:coreProperties>
</file>