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66" r:id="rId2"/>
    <p:sldId id="265" r:id="rId3"/>
    <p:sldId id="267" r:id="rId4"/>
  </p:sldIdLst>
  <p:sldSz cx="43883263" cy="3294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5"/>
    <p:restoredTop sz="94640"/>
  </p:normalViewPr>
  <p:slideViewPr>
    <p:cSldViewPr snapToGrid="0" snapToObjects="1">
      <p:cViewPr varScale="1">
        <p:scale>
          <a:sx n="44" d="100"/>
          <a:sy n="44" d="100"/>
        </p:scale>
        <p:origin x="391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1" y="-1"/>
            <a:ext cx="43883263" cy="562856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357651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-1" y="0"/>
            <a:ext cx="43883263" cy="5628567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40642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1" y="-1"/>
            <a:ext cx="43883263" cy="5628567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266681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245" y="5390979"/>
            <a:ext cx="37300774" cy="11468218"/>
          </a:xfrm>
        </p:spPr>
        <p:txBody>
          <a:bodyPr anchor="b"/>
          <a:lstStyle>
            <a:lvl1pPr algn="ctr">
              <a:defRPr sz="2879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408" y="17301456"/>
            <a:ext cx="32912447" cy="7953023"/>
          </a:xfrm>
        </p:spPr>
        <p:txBody>
          <a:bodyPr/>
          <a:lstStyle>
            <a:lvl1pPr marL="0" indent="0" algn="ctr">
              <a:buNone/>
              <a:defRPr sz="11518"/>
            </a:lvl1pPr>
            <a:lvl2pPr marL="2194149" indent="0" algn="ctr">
              <a:buNone/>
              <a:defRPr sz="9598"/>
            </a:lvl2pPr>
            <a:lvl3pPr marL="4388297" indent="0" algn="ctr">
              <a:buNone/>
              <a:defRPr sz="8638"/>
            </a:lvl3pPr>
            <a:lvl4pPr marL="6582446" indent="0" algn="ctr">
              <a:buNone/>
              <a:defRPr sz="7679"/>
            </a:lvl4pPr>
            <a:lvl5pPr marL="8776594" indent="0" algn="ctr">
              <a:buNone/>
              <a:defRPr sz="7679"/>
            </a:lvl5pPr>
            <a:lvl6pPr marL="10970743" indent="0" algn="ctr">
              <a:buNone/>
              <a:defRPr sz="7679"/>
            </a:lvl6pPr>
            <a:lvl7pPr marL="13164891" indent="0" algn="ctr">
              <a:buNone/>
              <a:defRPr sz="7679"/>
            </a:lvl7pPr>
            <a:lvl8pPr marL="15359040" indent="0" algn="ctr">
              <a:buNone/>
              <a:defRPr sz="7679"/>
            </a:lvl8pPr>
            <a:lvl9pPr marL="17553188" indent="0" algn="ctr">
              <a:buNone/>
              <a:defRPr sz="7679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7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79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121" y="8212290"/>
            <a:ext cx="37849314" cy="13702383"/>
          </a:xfrm>
        </p:spPr>
        <p:txBody>
          <a:bodyPr anchor="b"/>
          <a:lstStyle>
            <a:lvl1pPr>
              <a:defRPr sz="2879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121" y="22044303"/>
            <a:ext cx="37849314" cy="7205759"/>
          </a:xfrm>
        </p:spPr>
        <p:txBody>
          <a:bodyPr/>
          <a:lstStyle>
            <a:lvl1pPr marL="0" indent="0">
              <a:buNone/>
              <a:defRPr sz="11518">
                <a:solidFill>
                  <a:schemeClr val="tx1"/>
                </a:solidFill>
              </a:defRPr>
            </a:lvl1pPr>
            <a:lvl2pPr marL="2194149" indent="0">
              <a:buNone/>
              <a:defRPr sz="9598">
                <a:solidFill>
                  <a:schemeClr val="tx1">
                    <a:tint val="75000"/>
                  </a:schemeClr>
                </a:solidFill>
              </a:defRPr>
            </a:lvl2pPr>
            <a:lvl3pPr marL="4388297" indent="0">
              <a:buNone/>
              <a:defRPr sz="8638">
                <a:solidFill>
                  <a:schemeClr val="tx1">
                    <a:tint val="75000"/>
                  </a:schemeClr>
                </a:solidFill>
              </a:defRPr>
            </a:lvl3pPr>
            <a:lvl4pPr marL="6582446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4pPr>
            <a:lvl5pPr marL="8776594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5pPr>
            <a:lvl6pPr marL="10970743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6pPr>
            <a:lvl7pPr marL="13164891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7pPr>
            <a:lvl8pPr marL="15359040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8pPr>
            <a:lvl9pPr marL="17553188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974" y="8768916"/>
            <a:ext cx="18650387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5902" y="8768916"/>
            <a:ext cx="18650387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1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90" y="1753791"/>
            <a:ext cx="37849314" cy="636699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95" y="8075030"/>
            <a:ext cx="18564674" cy="3957448"/>
          </a:xfrm>
        </p:spPr>
        <p:txBody>
          <a:bodyPr anchor="b"/>
          <a:lstStyle>
            <a:lvl1pPr marL="0" indent="0">
              <a:buNone/>
              <a:defRPr sz="11518" b="1"/>
            </a:lvl1pPr>
            <a:lvl2pPr marL="2194149" indent="0">
              <a:buNone/>
              <a:defRPr sz="9598" b="1"/>
            </a:lvl2pPr>
            <a:lvl3pPr marL="4388297" indent="0">
              <a:buNone/>
              <a:defRPr sz="8638" b="1"/>
            </a:lvl3pPr>
            <a:lvl4pPr marL="6582446" indent="0">
              <a:buNone/>
              <a:defRPr sz="7679" b="1"/>
            </a:lvl4pPr>
            <a:lvl5pPr marL="8776594" indent="0">
              <a:buNone/>
              <a:defRPr sz="7679" b="1"/>
            </a:lvl5pPr>
            <a:lvl6pPr marL="10970743" indent="0">
              <a:buNone/>
              <a:defRPr sz="7679" b="1"/>
            </a:lvl6pPr>
            <a:lvl7pPr marL="13164891" indent="0">
              <a:buNone/>
              <a:defRPr sz="7679" b="1"/>
            </a:lvl7pPr>
            <a:lvl8pPr marL="15359040" indent="0">
              <a:buNone/>
              <a:defRPr sz="7679" b="1"/>
            </a:lvl8pPr>
            <a:lvl9pPr marL="17553188" indent="0">
              <a:buNone/>
              <a:defRPr sz="7679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95" y="12032478"/>
            <a:ext cx="18564674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5904" y="8075030"/>
            <a:ext cx="18656103" cy="3957448"/>
          </a:xfrm>
        </p:spPr>
        <p:txBody>
          <a:bodyPr anchor="b"/>
          <a:lstStyle>
            <a:lvl1pPr marL="0" indent="0">
              <a:buNone/>
              <a:defRPr sz="11518" b="1"/>
            </a:lvl1pPr>
            <a:lvl2pPr marL="2194149" indent="0">
              <a:buNone/>
              <a:defRPr sz="9598" b="1"/>
            </a:lvl2pPr>
            <a:lvl3pPr marL="4388297" indent="0">
              <a:buNone/>
              <a:defRPr sz="8638" b="1"/>
            </a:lvl3pPr>
            <a:lvl4pPr marL="6582446" indent="0">
              <a:buNone/>
              <a:defRPr sz="7679" b="1"/>
            </a:lvl4pPr>
            <a:lvl5pPr marL="8776594" indent="0">
              <a:buNone/>
              <a:defRPr sz="7679" b="1"/>
            </a:lvl5pPr>
            <a:lvl6pPr marL="10970743" indent="0">
              <a:buNone/>
              <a:defRPr sz="7679" b="1"/>
            </a:lvl6pPr>
            <a:lvl7pPr marL="13164891" indent="0">
              <a:buNone/>
              <a:defRPr sz="7679" b="1"/>
            </a:lvl7pPr>
            <a:lvl8pPr marL="15359040" indent="0">
              <a:buNone/>
              <a:defRPr sz="7679" b="1"/>
            </a:lvl8pPr>
            <a:lvl9pPr marL="17553188" indent="0">
              <a:buNone/>
              <a:defRPr sz="7679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5904" y="12032478"/>
            <a:ext cx="18656103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04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6975" y="1753791"/>
            <a:ext cx="37849314" cy="636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975" y="8768916"/>
            <a:ext cx="37849314" cy="2090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6974" y="30531087"/>
            <a:ext cx="9873734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6331" y="30531087"/>
            <a:ext cx="14810601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2555" y="30531087"/>
            <a:ext cx="9873734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7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4388297" rtl="0" eaLnBrk="1" latinLnBrk="0" hangingPunct="1">
        <a:lnSpc>
          <a:spcPct val="90000"/>
        </a:lnSpc>
        <a:spcBef>
          <a:spcPct val="0"/>
        </a:spcBef>
        <a:buNone/>
        <a:defRPr sz="21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074" indent="-1097074" algn="l" defTabSz="4388297" rtl="0" eaLnBrk="1" latinLnBrk="0" hangingPunct="1">
        <a:lnSpc>
          <a:spcPct val="90000"/>
        </a:lnSpc>
        <a:spcBef>
          <a:spcPts val="4799"/>
        </a:spcBef>
        <a:buFont typeface="Arial" panose="020B0604020202020204" pitchFamily="34" charset="0"/>
        <a:buChar char="•"/>
        <a:defRPr sz="13437" kern="1200">
          <a:solidFill>
            <a:schemeClr val="tx1"/>
          </a:solidFill>
          <a:latin typeface="+mn-lt"/>
          <a:ea typeface="+mn-ea"/>
          <a:cs typeface="+mn-cs"/>
        </a:defRPr>
      </a:lvl1pPr>
      <a:lvl2pPr marL="3291223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18" kern="1200">
          <a:solidFill>
            <a:schemeClr val="tx1"/>
          </a:solidFill>
          <a:latin typeface="+mn-lt"/>
          <a:ea typeface="+mn-ea"/>
          <a:cs typeface="+mn-cs"/>
        </a:defRPr>
      </a:lvl2pPr>
      <a:lvl3pPr marL="5485371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3pPr>
      <a:lvl4pPr marL="7679520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4pPr>
      <a:lvl5pPr marL="9873668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5pPr>
      <a:lvl6pPr marL="12067817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6pPr>
      <a:lvl7pPr marL="14261965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7pPr>
      <a:lvl8pPr marL="16456114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8pPr>
      <a:lvl9pPr marL="18650262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1pPr>
      <a:lvl2pPr marL="2194149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2pPr>
      <a:lvl3pPr marL="4388297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3pPr>
      <a:lvl4pPr marL="6582446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4pPr>
      <a:lvl5pPr marL="8776594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5pPr>
      <a:lvl6pPr marL="10970743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6pPr>
      <a:lvl7pPr marL="13164891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7pPr>
      <a:lvl8pPr marL="15359040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8pPr>
      <a:lvl9pPr marL="17553188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9C1CB-9CF3-2F43-B392-E38914186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F90BD-0141-D64E-A0F5-0886119123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DAE2CA-9B10-8449-B7A3-543FEE350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D32C09-6A18-304E-B78D-0FECE43371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4FCE283-FDE2-A445-92B6-8209A3F0D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F55EAF-0B42-E146-844D-39D7EC36FB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44B7F22-336A-6B4A-93D8-5686053A5C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42CE653-2478-4941-8B99-8CB93B676BE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9D2889D-CEA4-3F46-AA46-5DEBD7CDD4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7A5E964-7F73-C442-9AD2-7366EC490D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AA33BDA-AF91-B64F-B74B-F4B8687F8E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8EFA746-9CDE-FB49-BEE9-A6D95CBE8D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CFC8093D-45D8-264D-A3DF-808CC8BC1F20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5FF74A5-FB4B-CC40-9FE3-A2167620D9E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625690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4D403AF-B08D-8B43-8E1E-6EEB49158E5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54D28A0-61F9-B443-AAA7-570328FF55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5011835"/>
            <a:ext cx="12628400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C93BCFC-9841-4941-8A48-274B9D7945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708274" y="14134012"/>
            <a:ext cx="12623704" cy="61245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7E36D16-68CE-ED41-8D96-F1BEB6318C7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1276880"/>
            <a:ext cx="12628400" cy="384160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3C4C6E1F-8B22-C540-A8AC-892EDA34D63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708274" y="20399056"/>
            <a:ext cx="12623704" cy="612459"/>
          </a:xfrm>
        </p:spPr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D747AD2-C86D-6A4D-B2E6-E616B2941ABA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066E90-A77E-1B4B-B062-3A30A97DBAF4}"/>
              </a:ext>
            </a:extLst>
          </p:cNvPr>
          <p:cNvSpPr/>
          <p:nvPr/>
        </p:nvSpPr>
        <p:spPr>
          <a:xfrm>
            <a:off x="1538597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8D6625-56AF-BB4D-BED6-66066F88FD9F}"/>
              </a:ext>
            </a:extLst>
          </p:cNvPr>
          <p:cNvSpPr/>
          <p:nvPr/>
        </p:nvSpPr>
        <p:spPr>
          <a:xfrm>
            <a:off x="29731878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C3B454-4099-0047-9B5F-1C440DF11AA5}"/>
              </a:ext>
            </a:extLst>
          </p:cNvPr>
          <p:cNvSpPr/>
          <p:nvPr/>
        </p:nvSpPr>
        <p:spPr>
          <a:xfrm>
            <a:off x="22638951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D9E1C-1152-7241-9E4B-6DAACB992828}"/>
              </a:ext>
            </a:extLst>
          </p:cNvPr>
          <p:cNvSpPr/>
          <p:nvPr/>
        </p:nvSpPr>
        <p:spPr>
          <a:xfrm>
            <a:off x="15607070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6601D2-D7FF-A548-A8DC-D3157E9719ED}"/>
              </a:ext>
            </a:extLst>
          </p:cNvPr>
          <p:cNvSpPr/>
          <p:nvPr/>
        </p:nvSpPr>
        <p:spPr>
          <a:xfrm>
            <a:off x="8631524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A591D40-D4EA-7713-9809-A15AF0940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9899" y="26039052"/>
            <a:ext cx="5094375" cy="17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8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E9B89A-2E05-3344-8629-C9F75C444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56E66F-48D1-7D4A-AD54-76F8D4D639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5BF89B-64AA-3F44-8F87-964D218F96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038D86C7-DF37-9BD9-A6F8-71EC52ECC3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029EDB48-6E9C-9775-A1F2-674D3A42A9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8597" y="6339290"/>
            <a:ext cx="12641093" cy="612459"/>
          </a:xfrm>
        </p:spPr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DA38180D-05B0-AA74-F88C-0FD9F7E4AB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576D0320-FCAB-572D-8B5C-9B31E3E4DA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38597" y="12733739"/>
            <a:ext cx="12641093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10741456-5988-9723-13A2-C806AD6C9DE8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08FF1C16-D368-636F-448C-CA2840BADF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4191136E-43B3-51F0-A796-8455A175E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496726" y="6339290"/>
            <a:ext cx="12709498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6" name="Espace réservé du texte 11">
            <a:extLst>
              <a:ext uri="{FF2B5EF4-FFF2-40B4-BE49-F238E27FC236}">
                <a16:creationId xmlns:a16="http://schemas.microsoft.com/office/drawing/2014/main" id="{056ED64F-FEF2-9B90-EC0E-84D649A3FD7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exte 12">
            <a:extLst>
              <a:ext uri="{FF2B5EF4-FFF2-40B4-BE49-F238E27FC236}">
                <a16:creationId xmlns:a16="http://schemas.microsoft.com/office/drawing/2014/main" id="{E2A997A4-016C-9E85-2B2B-754CC3F99E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496729" y="20399055"/>
            <a:ext cx="12709495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8" name="Espace réservé du tableau 13">
            <a:extLst>
              <a:ext uri="{FF2B5EF4-FFF2-40B4-BE49-F238E27FC236}">
                <a16:creationId xmlns:a16="http://schemas.microsoft.com/office/drawing/2014/main" id="{4653567B-252D-F645-6F2C-702EBD3C4754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</p:sp>
      <p:sp>
        <p:nvSpPr>
          <p:cNvPr id="39" name="Espace réservé du texte 14">
            <a:extLst>
              <a:ext uri="{FF2B5EF4-FFF2-40B4-BE49-F238E27FC236}">
                <a16:creationId xmlns:a16="http://schemas.microsoft.com/office/drawing/2014/main" id="{C67AECC8-DC47-5724-147C-4EC20C2411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625690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0" name="Espace réservé du texte 15">
            <a:extLst>
              <a:ext uri="{FF2B5EF4-FFF2-40B4-BE49-F238E27FC236}">
                <a16:creationId xmlns:a16="http://schemas.microsoft.com/office/drawing/2014/main" id="{6F26080F-A4FF-5D1D-0F5B-CCE73364EC8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9708274" y="6313925"/>
            <a:ext cx="12641093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2B5E1999-F923-3E79-2D8A-9979BA71AE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5011835"/>
            <a:ext cx="12628400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du texte 17">
            <a:extLst>
              <a:ext uri="{FF2B5EF4-FFF2-40B4-BE49-F238E27FC236}">
                <a16:creationId xmlns:a16="http://schemas.microsoft.com/office/drawing/2014/main" id="{4E3AD22E-9831-01CF-8BEB-FDCDA7019E9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708274" y="14134012"/>
            <a:ext cx="12623704" cy="61245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3" name="Espace réservé du texte 18">
            <a:extLst>
              <a:ext uri="{FF2B5EF4-FFF2-40B4-BE49-F238E27FC236}">
                <a16:creationId xmlns:a16="http://schemas.microsoft.com/office/drawing/2014/main" id="{BA8436E2-D0C0-7AA1-1721-88B2356FDA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1276879"/>
            <a:ext cx="12628400" cy="384160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Espace réservé du texte 19">
            <a:extLst>
              <a:ext uri="{FF2B5EF4-FFF2-40B4-BE49-F238E27FC236}">
                <a16:creationId xmlns:a16="http://schemas.microsoft.com/office/drawing/2014/main" id="{32D87474-7DC6-3407-5CFC-1C755238A55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708274" y="20399056"/>
            <a:ext cx="12623704" cy="612459"/>
          </a:xfrm>
        </p:spPr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6223F7C-2346-2FCD-05F1-9B19C2A639D0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18DE6-4EBF-60BE-C1BB-405924AFD101}"/>
              </a:ext>
            </a:extLst>
          </p:cNvPr>
          <p:cNvSpPr/>
          <p:nvPr/>
        </p:nvSpPr>
        <p:spPr>
          <a:xfrm>
            <a:off x="1538597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90713F2-D699-50FC-87A6-0239061719D9}"/>
              </a:ext>
            </a:extLst>
          </p:cNvPr>
          <p:cNvSpPr/>
          <p:nvPr/>
        </p:nvSpPr>
        <p:spPr>
          <a:xfrm>
            <a:off x="29731878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8E11A1E-03CD-B383-8997-55CE0BE0EB71}"/>
              </a:ext>
            </a:extLst>
          </p:cNvPr>
          <p:cNvSpPr/>
          <p:nvPr/>
        </p:nvSpPr>
        <p:spPr>
          <a:xfrm>
            <a:off x="22638951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9E000A0-3DBC-7A32-AE26-7A44CA03E7C3}"/>
              </a:ext>
            </a:extLst>
          </p:cNvPr>
          <p:cNvSpPr/>
          <p:nvPr/>
        </p:nvSpPr>
        <p:spPr>
          <a:xfrm>
            <a:off x="15607070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F4F529F-FA75-469E-62BA-E251F5174E07}"/>
              </a:ext>
            </a:extLst>
          </p:cNvPr>
          <p:cNvSpPr/>
          <p:nvPr/>
        </p:nvSpPr>
        <p:spPr>
          <a:xfrm>
            <a:off x="8631524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4CDD1FF-4FEE-B337-ADAB-E4E723E58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9899" y="26039052"/>
            <a:ext cx="5094375" cy="17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8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F3D62-F9D2-9E4E-AFFB-3BD6E2E05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F3A92C-A83C-2644-BDA8-78B7FB44E4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2BCB1C-5AB2-954D-874C-3AFFFC4EE2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4EEE1FB9-B780-7B60-5AE5-3A6B240E26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80BA6DC5-8E9A-1514-C56E-ECA401790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8597" y="6339290"/>
            <a:ext cx="12641093" cy="612459"/>
          </a:xfrm>
        </p:spPr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433E6472-65DB-51AF-A4F5-669F27DB70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8E8BF57A-5631-B0E7-3219-4E799EFBC2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38597" y="12733739"/>
            <a:ext cx="12641093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9D3BF258-1242-9345-8AAB-1E72687410A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C47D5660-264E-42F3-0F41-7A28A1F648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244DAAB3-67E7-D4BD-B805-0F5CED0F7C5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496726" y="6339290"/>
            <a:ext cx="12709498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6" name="Espace réservé du texte 11">
            <a:extLst>
              <a:ext uri="{FF2B5EF4-FFF2-40B4-BE49-F238E27FC236}">
                <a16:creationId xmlns:a16="http://schemas.microsoft.com/office/drawing/2014/main" id="{2548EC58-37B1-9170-0887-9474FF105A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exte 12">
            <a:extLst>
              <a:ext uri="{FF2B5EF4-FFF2-40B4-BE49-F238E27FC236}">
                <a16:creationId xmlns:a16="http://schemas.microsoft.com/office/drawing/2014/main" id="{B167D20C-3E88-38B4-C172-0345F5C8AAB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496729" y="20399055"/>
            <a:ext cx="12709495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38" name="Espace réservé du tableau 13">
            <a:extLst>
              <a:ext uri="{FF2B5EF4-FFF2-40B4-BE49-F238E27FC236}">
                <a16:creationId xmlns:a16="http://schemas.microsoft.com/office/drawing/2014/main" id="{82FC94F1-D5EE-D543-6EFA-738183449FAE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</p:sp>
      <p:sp>
        <p:nvSpPr>
          <p:cNvPr id="39" name="Espace réservé du texte 14">
            <a:extLst>
              <a:ext uri="{FF2B5EF4-FFF2-40B4-BE49-F238E27FC236}">
                <a16:creationId xmlns:a16="http://schemas.microsoft.com/office/drawing/2014/main" id="{519025E1-0FC9-90F9-E1E3-BD4E0C6571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625690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0" name="Espace réservé du texte 15">
            <a:extLst>
              <a:ext uri="{FF2B5EF4-FFF2-40B4-BE49-F238E27FC236}">
                <a16:creationId xmlns:a16="http://schemas.microsoft.com/office/drawing/2014/main" id="{BBD99919-34ED-A477-5F40-7255B76AA97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9708274" y="6313925"/>
            <a:ext cx="12641093" cy="612459"/>
          </a:xfrm>
        </p:spPr>
        <p:txBody>
          <a:bodyPr>
            <a:noAutofit/>
          </a:bodyPr>
          <a:lstStyle/>
          <a:p>
            <a:endParaRPr lang="fr-FR" sz="4800"/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684E7465-4ACC-2DE5-DF9C-A8F996A2EE7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5011835"/>
            <a:ext cx="12628400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du texte 17">
            <a:extLst>
              <a:ext uri="{FF2B5EF4-FFF2-40B4-BE49-F238E27FC236}">
                <a16:creationId xmlns:a16="http://schemas.microsoft.com/office/drawing/2014/main" id="{F9938BA3-91A3-6EF2-6B20-91F0B9424C0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708274" y="14134012"/>
            <a:ext cx="12623704" cy="61245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3" name="Espace réservé du texte 18">
            <a:extLst>
              <a:ext uri="{FF2B5EF4-FFF2-40B4-BE49-F238E27FC236}">
                <a16:creationId xmlns:a16="http://schemas.microsoft.com/office/drawing/2014/main" id="{1661D136-1D8F-7E56-5F54-A22963C3E6C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1276880"/>
            <a:ext cx="12628400" cy="384160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Espace réservé du texte 19">
            <a:extLst>
              <a:ext uri="{FF2B5EF4-FFF2-40B4-BE49-F238E27FC236}">
                <a16:creationId xmlns:a16="http://schemas.microsoft.com/office/drawing/2014/main" id="{07EBFBC8-7E27-FF23-8451-03F7D0DF6C0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708274" y="20399056"/>
            <a:ext cx="12623704" cy="612459"/>
          </a:xfrm>
        </p:spPr>
        <p:txBody>
          <a:bodyPr>
            <a:noAutofit/>
          </a:bodyPr>
          <a:lstStyle/>
          <a:p>
            <a:endParaRPr lang="fr-FR" sz="48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1D75CAB-5349-7F03-C4CB-80DF225571DA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DB2097-B12A-35A5-64CA-E2E6DAC638A5}"/>
              </a:ext>
            </a:extLst>
          </p:cNvPr>
          <p:cNvSpPr/>
          <p:nvPr/>
        </p:nvSpPr>
        <p:spPr>
          <a:xfrm>
            <a:off x="1538597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0778C7-19EF-AD18-A57F-810CCEE8B4EC}"/>
              </a:ext>
            </a:extLst>
          </p:cNvPr>
          <p:cNvSpPr/>
          <p:nvPr/>
        </p:nvSpPr>
        <p:spPr>
          <a:xfrm>
            <a:off x="29731878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DB3689-FBAE-DB75-D082-F06C6DEA2864}"/>
              </a:ext>
            </a:extLst>
          </p:cNvPr>
          <p:cNvSpPr/>
          <p:nvPr/>
        </p:nvSpPr>
        <p:spPr>
          <a:xfrm>
            <a:off x="22638951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0526D9C-200F-1F3C-F683-5CCE76DB063F}"/>
              </a:ext>
            </a:extLst>
          </p:cNvPr>
          <p:cNvSpPr/>
          <p:nvPr/>
        </p:nvSpPr>
        <p:spPr>
          <a:xfrm>
            <a:off x="15607070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3BAF6D5-C4C3-83BA-8E62-84B7D91251A6}"/>
              </a:ext>
            </a:extLst>
          </p:cNvPr>
          <p:cNvSpPr/>
          <p:nvPr/>
        </p:nvSpPr>
        <p:spPr>
          <a:xfrm>
            <a:off x="8631524" y="26270324"/>
            <a:ext cx="5556909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F60166-F547-F21E-A189-FEF8CF467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9899" y="26039052"/>
            <a:ext cx="5094375" cy="17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00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21</cp:revision>
  <dcterms:created xsi:type="dcterms:W3CDTF">2021-04-26T19:30:25Z</dcterms:created>
  <dcterms:modified xsi:type="dcterms:W3CDTF">2023-05-09T20:40:34Z</dcterms:modified>
</cp:coreProperties>
</file>