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9" r:id="rId1"/>
  </p:sldMasterIdLst>
  <p:sldIdLst>
    <p:sldId id="266" r:id="rId2"/>
    <p:sldId id="265" r:id="rId3"/>
    <p:sldId id="267" r:id="rId4"/>
  </p:sldIdLst>
  <p:sldSz cx="43883263" cy="329406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222A"/>
    <a:srgbClr val="FFDA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25"/>
    <p:restoredTop sz="94640"/>
  </p:normalViewPr>
  <p:slideViewPr>
    <p:cSldViewPr snapToGrid="0" snapToObjects="1">
      <p:cViewPr varScale="1">
        <p:scale>
          <a:sx n="44" d="100"/>
          <a:sy n="44" d="100"/>
        </p:scale>
        <p:origin x="3912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D761848-55C2-5B45-915B-E49151B6273F}"/>
              </a:ext>
            </a:extLst>
          </p:cNvPr>
          <p:cNvSpPr/>
          <p:nvPr userDrawn="1"/>
        </p:nvSpPr>
        <p:spPr>
          <a:xfrm>
            <a:off x="1" y="-1"/>
            <a:ext cx="43883263" cy="5628567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  <a:shade val="30000"/>
                  <a:satMod val="115000"/>
                </a:schemeClr>
              </a:gs>
              <a:gs pos="50000">
                <a:schemeClr val="tx1">
                  <a:lumMod val="65000"/>
                  <a:lumOff val="35000"/>
                  <a:shade val="67500"/>
                  <a:satMod val="115000"/>
                </a:schemeClr>
              </a:gs>
              <a:gs pos="100000">
                <a:schemeClr val="tx1">
                  <a:lumMod val="65000"/>
                  <a:lumOff val="35000"/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597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50421" y="-2"/>
            <a:ext cx="40793853" cy="3960742"/>
          </a:xfrm>
        </p:spPr>
        <p:txBody>
          <a:bodyPr anchor="b">
            <a:normAutofit/>
          </a:bodyPr>
          <a:lstStyle>
            <a:lvl1pPr algn="ctr">
              <a:defRPr sz="12789" b="1" i="0">
                <a:solidFill>
                  <a:schemeClr val="bg1"/>
                </a:solidFill>
                <a:latin typeface="Overpass SemiBold" pitchFamily="2" charset="77"/>
              </a:defRPr>
            </a:lvl1pPr>
          </a:lstStyle>
          <a:p>
            <a:r>
              <a:rPr lang="fr-CA" dirty="0"/>
              <a:t>Modifier le style du titre</a:t>
            </a:r>
            <a:endParaRPr lang="en-US" dirty="0"/>
          </a:p>
        </p:txBody>
      </p:sp>
      <p:sp>
        <p:nvSpPr>
          <p:cNvPr id="24" name="Espace réservé du texte 23">
            <a:extLst>
              <a:ext uri="{FF2B5EF4-FFF2-40B4-BE49-F238E27FC236}">
                <a16:creationId xmlns:a16="http://schemas.microsoft.com/office/drawing/2014/main" id="{C8DB7871-EDDA-7140-8827-32F8E998F48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1943219" y="4226105"/>
            <a:ext cx="20388759" cy="1331596"/>
          </a:xfrm>
        </p:spPr>
        <p:txBody>
          <a:bodyPr>
            <a:noAutofit/>
          </a:bodyPr>
          <a:lstStyle>
            <a:lvl1pPr marL="0" indent="0" algn="r">
              <a:buNone/>
              <a:defRPr sz="3197" b="0" i="0">
                <a:solidFill>
                  <a:schemeClr val="bg1"/>
                </a:solidFill>
                <a:latin typeface="Overpass" pitchFamily="2" charset="77"/>
              </a:defRPr>
            </a:lvl1pPr>
            <a:lvl2pPr marL="2194156" indent="0">
              <a:buNone/>
              <a:defRPr sz="3597" b="0" i="0">
                <a:solidFill>
                  <a:schemeClr val="bg1"/>
                </a:solidFill>
                <a:latin typeface="Overpass" pitchFamily="2" charset="77"/>
              </a:defRPr>
            </a:lvl2pPr>
            <a:lvl3pPr>
              <a:defRPr sz="3597" b="0" i="0">
                <a:solidFill>
                  <a:schemeClr val="bg1"/>
                </a:solidFill>
                <a:latin typeface="Overpass" pitchFamily="2" charset="77"/>
              </a:defRPr>
            </a:lvl3pPr>
            <a:lvl4pPr>
              <a:defRPr sz="3597" b="0" i="0">
                <a:solidFill>
                  <a:schemeClr val="bg1"/>
                </a:solidFill>
                <a:latin typeface="Overpass" pitchFamily="2" charset="77"/>
              </a:defRPr>
            </a:lvl4pPr>
            <a:lvl5pPr>
              <a:defRPr sz="3597" b="0" i="0">
                <a:solidFill>
                  <a:schemeClr val="bg1"/>
                </a:solidFill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26" name="Espace réservé du texte 23">
            <a:extLst>
              <a:ext uri="{FF2B5EF4-FFF2-40B4-BE49-F238E27FC236}">
                <a16:creationId xmlns:a16="http://schemas.microsoft.com/office/drawing/2014/main" id="{8F6DA92E-A4E4-CA46-A326-A6DE2CCA320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51288" y="4226105"/>
            <a:ext cx="20010612" cy="1331596"/>
          </a:xfrm>
        </p:spPr>
        <p:txBody>
          <a:bodyPr>
            <a:noAutofit/>
          </a:bodyPr>
          <a:lstStyle>
            <a:lvl1pPr marL="0" indent="0" algn="l">
              <a:buNone/>
              <a:defRPr sz="3197" b="0" i="0">
                <a:solidFill>
                  <a:schemeClr val="bg1"/>
                </a:solidFill>
                <a:latin typeface="Overpass" pitchFamily="2" charset="77"/>
              </a:defRPr>
            </a:lvl1pPr>
            <a:lvl2pPr marL="2194156" indent="0">
              <a:buNone/>
              <a:defRPr sz="3597" b="0" i="0">
                <a:solidFill>
                  <a:schemeClr val="bg1"/>
                </a:solidFill>
                <a:latin typeface="Overpass" pitchFamily="2" charset="77"/>
              </a:defRPr>
            </a:lvl2pPr>
            <a:lvl3pPr>
              <a:defRPr sz="3597" b="0" i="0">
                <a:solidFill>
                  <a:schemeClr val="bg1"/>
                </a:solidFill>
                <a:latin typeface="Overpass" pitchFamily="2" charset="77"/>
              </a:defRPr>
            </a:lvl3pPr>
            <a:lvl4pPr>
              <a:defRPr sz="3597" b="0" i="0">
                <a:solidFill>
                  <a:schemeClr val="bg1"/>
                </a:solidFill>
                <a:latin typeface="Overpass" pitchFamily="2" charset="77"/>
              </a:defRPr>
            </a:lvl4pPr>
            <a:lvl5pPr>
              <a:defRPr sz="3597" b="0" i="0">
                <a:solidFill>
                  <a:schemeClr val="bg1"/>
                </a:solidFill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1BA9437A-FC1A-8547-940A-AE3CD875BC7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28299194"/>
            <a:ext cx="43883263" cy="4647359"/>
          </a:xfrm>
          <a:prstGeom prst="rect">
            <a:avLst/>
          </a:prstGeom>
        </p:spPr>
      </p:pic>
      <p:sp>
        <p:nvSpPr>
          <p:cNvPr id="64" name="Espace réservé du texte 27">
            <a:extLst>
              <a:ext uri="{FF2B5EF4-FFF2-40B4-BE49-F238E27FC236}">
                <a16:creationId xmlns:a16="http://schemas.microsoft.com/office/drawing/2014/main" id="{C38EF13F-10E7-9A42-863E-3972104CFFB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538597" y="7217112"/>
            <a:ext cx="12641093" cy="4966110"/>
          </a:xfrm>
        </p:spPr>
        <p:txBody>
          <a:bodyPr>
            <a:normAutofit/>
          </a:bodyPr>
          <a:lstStyle>
            <a:lvl1pPr marL="0" indent="0">
              <a:buNone/>
              <a:defRPr sz="2398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65" name="Espace réservé du texte 27">
            <a:extLst>
              <a:ext uri="{FF2B5EF4-FFF2-40B4-BE49-F238E27FC236}">
                <a16:creationId xmlns:a16="http://schemas.microsoft.com/office/drawing/2014/main" id="{A401C700-3C8A-8740-A8BC-ABE75B3651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38597" y="6339290"/>
            <a:ext cx="12641093" cy="612459"/>
          </a:xfrm>
        </p:spPr>
        <p:txBody>
          <a:bodyPr>
            <a:normAutofit/>
          </a:bodyPr>
          <a:lstStyle>
            <a:lvl1pPr marL="0" indent="0">
              <a:buNone/>
              <a:defRPr sz="4796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Introduction</a:t>
            </a:r>
          </a:p>
        </p:txBody>
      </p:sp>
      <p:sp>
        <p:nvSpPr>
          <p:cNvPr id="66" name="Espace réservé du texte 27">
            <a:extLst>
              <a:ext uri="{FF2B5EF4-FFF2-40B4-BE49-F238E27FC236}">
                <a16:creationId xmlns:a16="http://schemas.microsoft.com/office/drawing/2014/main" id="{30780BC4-0B84-0D4A-8A30-507A1377F1C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538597" y="13611560"/>
            <a:ext cx="12641093" cy="6238146"/>
          </a:xfrm>
        </p:spPr>
        <p:txBody>
          <a:bodyPr>
            <a:normAutofit/>
          </a:bodyPr>
          <a:lstStyle>
            <a:lvl1pPr marL="0" indent="0">
              <a:buNone/>
              <a:defRPr sz="2398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67" name="Espace réservé du texte 27">
            <a:extLst>
              <a:ext uri="{FF2B5EF4-FFF2-40B4-BE49-F238E27FC236}">
                <a16:creationId xmlns:a16="http://schemas.microsoft.com/office/drawing/2014/main" id="{7741EA1E-5125-FB44-AF88-6EBA291808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538597" y="12733739"/>
            <a:ext cx="12641093" cy="612459"/>
          </a:xfrm>
        </p:spPr>
        <p:txBody>
          <a:bodyPr>
            <a:normAutofit/>
          </a:bodyPr>
          <a:lstStyle>
            <a:lvl1pPr marL="0" indent="0">
              <a:buNone/>
              <a:defRPr sz="4796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Section 1</a:t>
            </a:r>
          </a:p>
        </p:txBody>
      </p:sp>
      <p:sp>
        <p:nvSpPr>
          <p:cNvPr id="68" name="Espace réservé du graphique 34">
            <a:extLst>
              <a:ext uri="{FF2B5EF4-FFF2-40B4-BE49-F238E27FC236}">
                <a16:creationId xmlns:a16="http://schemas.microsoft.com/office/drawing/2014/main" id="{3AC3DC61-E46B-3048-8FB0-1DD84223C7F5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15496728" y="15556812"/>
            <a:ext cx="12709491" cy="4292895"/>
          </a:xfrm>
        </p:spPr>
        <p:txBody>
          <a:bodyPr>
            <a:normAutofit/>
          </a:bodyPr>
          <a:lstStyle>
            <a:lvl1pPr marL="0" indent="0">
              <a:buNone/>
              <a:defRPr sz="4263">
                <a:solidFill>
                  <a:schemeClr val="bg2">
                    <a:lumMod val="75000"/>
                  </a:schemeClr>
                </a:solidFill>
                <a:latin typeface="Overpass" pitchFamily="2" charset="77"/>
              </a:defRPr>
            </a:lvl1pPr>
          </a:lstStyle>
          <a:p>
            <a:endParaRPr lang="fr-FR" dirty="0"/>
          </a:p>
        </p:txBody>
      </p:sp>
      <p:sp>
        <p:nvSpPr>
          <p:cNvPr id="69" name="Espace réservé du texte 27">
            <a:extLst>
              <a:ext uri="{FF2B5EF4-FFF2-40B4-BE49-F238E27FC236}">
                <a16:creationId xmlns:a16="http://schemas.microsoft.com/office/drawing/2014/main" id="{0A800884-A122-9540-A7CB-24C0EEF8FA2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5496726" y="7217112"/>
            <a:ext cx="12709498" cy="7770522"/>
          </a:xfrm>
        </p:spPr>
        <p:txBody>
          <a:bodyPr>
            <a:normAutofit/>
          </a:bodyPr>
          <a:lstStyle>
            <a:lvl1pPr marL="0" indent="0">
              <a:buNone/>
              <a:defRPr sz="2398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0" name="Espace réservé du texte 27">
            <a:extLst>
              <a:ext uri="{FF2B5EF4-FFF2-40B4-BE49-F238E27FC236}">
                <a16:creationId xmlns:a16="http://schemas.microsoft.com/office/drawing/2014/main" id="{F4B7B93D-82D5-4C4B-9E69-8F67ECC0560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5496726" y="6339290"/>
            <a:ext cx="12709498" cy="612459"/>
          </a:xfrm>
        </p:spPr>
        <p:txBody>
          <a:bodyPr>
            <a:normAutofit/>
          </a:bodyPr>
          <a:lstStyle>
            <a:lvl1pPr marL="0" indent="0">
              <a:buNone/>
              <a:defRPr sz="4796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Section 2</a:t>
            </a:r>
          </a:p>
        </p:txBody>
      </p:sp>
      <p:sp>
        <p:nvSpPr>
          <p:cNvPr id="71" name="Espace réservé du texte 27">
            <a:extLst>
              <a:ext uri="{FF2B5EF4-FFF2-40B4-BE49-F238E27FC236}">
                <a16:creationId xmlns:a16="http://schemas.microsoft.com/office/drawing/2014/main" id="{FA2AB194-DF72-F04E-A465-2B06BC074E5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5496730" y="21276880"/>
            <a:ext cx="12709494" cy="3841607"/>
          </a:xfrm>
        </p:spPr>
        <p:txBody>
          <a:bodyPr>
            <a:normAutofit/>
          </a:bodyPr>
          <a:lstStyle>
            <a:lvl1pPr marL="0" indent="0">
              <a:buNone/>
              <a:defRPr sz="2398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2" name="Espace réservé du texte 27">
            <a:extLst>
              <a:ext uri="{FF2B5EF4-FFF2-40B4-BE49-F238E27FC236}">
                <a16:creationId xmlns:a16="http://schemas.microsoft.com/office/drawing/2014/main" id="{EAF8556A-EBC8-1B40-96EF-050490F2B47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5496729" y="20399055"/>
            <a:ext cx="12709495" cy="612459"/>
          </a:xfrm>
        </p:spPr>
        <p:txBody>
          <a:bodyPr>
            <a:normAutofit/>
          </a:bodyPr>
          <a:lstStyle>
            <a:lvl1pPr marL="0" indent="0">
              <a:buNone/>
              <a:defRPr sz="4796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Section 3</a:t>
            </a:r>
          </a:p>
        </p:txBody>
      </p:sp>
      <p:sp>
        <p:nvSpPr>
          <p:cNvPr id="73" name="Espace réservé du tableau 40">
            <a:extLst>
              <a:ext uri="{FF2B5EF4-FFF2-40B4-BE49-F238E27FC236}">
                <a16:creationId xmlns:a16="http://schemas.microsoft.com/office/drawing/2014/main" id="{8B7469BA-BC18-6942-9AA6-95A83CF0FDAA}"/>
              </a:ext>
            </a:extLst>
          </p:cNvPr>
          <p:cNvSpPr>
            <a:spLocks noGrp="1"/>
          </p:cNvSpPr>
          <p:nvPr>
            <p:ph type="tbl" sz="quarter" idx="21"/>
          </p:nvPr>
        </p:nvSpPr>
        <p:spPr>
          <a:xfrm>
            <a:off x="1550420" y="20416622"/>
            <a:ext cx="12630034" cy="4701865"/>
          </a:xfrm>
        </p:spPr>
        <p:txBody>
          <a:bodyPr>
            <a:normAutofit/>
          </a:bodyPr>
          <a:lstStyle>
            <a:lvl1pPr marL="0" indent="0">
              <a:buNone/>
              <a:defRPr sz="4263" b="0" i="0">
                <a:solidFill>
                  <a:schemeClr val="bg2">
                    <a:lumMod val="75000"/>
                  </a:schemeClr>
                </a:solidFill>
                <a:latin typeface="Overpass" pitchFamily="2" charset="77"/>
              </a:defRPr>
            </a:lvl1pPr>
          </a:lstStyle>
          <a:p>
            <a:endParaRPr lang="fr-FR" dirty="0"/>
          </a:p>
        </p:txBody>
      </p:sp>
      <p:sp>
        <p:nvSpPr>
          <p:cNvPr id="74" name="Espace réservé du texte 27">
            <a:extLst>
              <a:ext uri="{FF2B5EF4-FFF2-40B4-BE49-F238E27FC236}">
                <a16:creationId xmlns:a16="http://schemas.microsoft.com/office/drawing/2014/main" id="{B1E9ABE7-E714-AF44-866A-450AA56FEAAD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9703578" y="7191747"/>
            <a:ext cx="12641093" cy="7795887"/>
          </a:xfrm>
        </p:spPr>
        <p:txBody>
          <a:bodyPr>
            <a:normAutofit/>
          </a:bodyPr>
          <a:lstStyle>
            <a:lvl1pPr marL="0" indent="0">
              <a:buNone/>
              <a:defRPr sz="2398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5" name="Espace réservé du texte 27">
            <a:extLst>
              <a:ext uri="{FF2B5EF4-FFF2-40B4-BE49-F238E27FC236}">
                <a16:creationId xmlns:a16="http://schemas.microsoft.com/office/drawing/2014/main" id="{360D4CF6-AC28-C748-89E7-C40EC8F0052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29708274" y="6313925"/>
            <a:ext cx="12641093" cy="612459"/>
          </a:xfrm>
        </p:spPr>
        <p:txBody>
          <a:bodyPr>
            <a:normAutofit/>
          </a:bodyPr>
          <a:lstStyle>
            <a:lvl1pPr marL="0" indent="0">
              <a:buNone/>
              <a:defRPr sz="4796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Section 4</a:t>
            </a:r>
          </a:p>
        </p:txBody>
      </p:sp>
      <p:sp>
        <p:nvSpPr>
          <p:cNvPr id="76" name="Espace réservé du texte 27">
            <a:extLst>
              <a:ext uri="{FF2B5EF4-FFF2-40B4-BE49-F238E27FC236}">
                <a16:creationId xmlns:a16="http://schemas.microsoft.com/office/drawing/2014/main" id="{4E8FC1C7-6457-FA46-ADBE-7CC62500F27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29703578" y="16421679"/>
            <a:ext cx="12628400" cy="4701865"/>
          </a:xfrm>
        </p:spPr>
        <p:txBody>
          <a:bodyPr>
            <a:normAutofit/>
          </a:bodyPr>
          <a:lstStyle>
            <a:lvl1pPr marL="0" indent="0">
              <a:buNone/>
              <a:defRPr sz="2398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7" name="Espace réservé du texte 27">
            <a:extLst>
              <a:ext uri="{FF2B5EF4-FFF2-40B4-BE49-F238E27FC236}">
                <a16:creationId xmlns:a16="http://schemas.microsoft.com/office/drawing/2014/main" id="{3709DDD9-0D76-A34C-A393-7AD8268E4F5D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29708274" y="15543856"/>
            <a:ext cx="12623704" cy="612459"/>
          </a:xfrm>
        </p:spPr>
        <p:txBody>
          <a:bodyPr>
            <a:noAutofit/>
          </a:bodyPr>
          <a:lstStyle>
            <a:lvl1pPr marL="0" indent="0">
              <a:buNone/>
              <a:defRPr sz="4796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Conclusion</a:t>
            </a:r>
          </a:p>
        </p:txBody>
      </p:sp>
      <p:sp>
        <p:nvSpPr>
          <p:cNvPr id="78" name="Espace réservé du texte 27">
            <a:extLst>
              <a:ext uri="{FF2B5EF4-FFF2-40B4-BE49-F238E27FC236}">
                <a16:creationId xmlns:a16="http://schemas.microsoft.com/office/drawing/2014/main" id="{A2120B2B-91E7-8D43-9040-BE923CFE551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29703578" y="22686724"/>
            <a:ext cx="12628400" cy="2431763"/>
          </a:xfrm>
        </p:spPr>
        <p:txBody>
          <a:bodyPr>
            <a:normAutofit/>
          </a:bodyPr>
          <a:lstStyle>
            <a:lvl1pPr marL="0" indent="0">
              <a:buNone/>
              <a:defRPr sz="2398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9" name="Espace réservé du texte 27">
            <a:extLst>
              <a:ext uri="{FF2B5EF4-FFF2-40B4-BE49-F238E27FC236}">
                <a16:creationId xmlns:a16="http://schemas.microsoft.com/office/drawing/2014/main" id="{DDF8978C-1667-CB4F-9B96-4C45F1B9ACF2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9708274" y="21808900"/>
            <a:ext cx="12623704" cy="612459"/>
          </a:xfrm>
        </p:spPr>
        <p:txBody>
          <a:bodyPr>
            <a:normAutofit/>
          </a:bodyPr>
          <a:lstStyle>
            <a:lvl1pPr marL="0" indent="0">
              <a:buNone/>
              <a:defRPr sz="4796" b="0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Références</a:t>
            </a:r>
          </a:p>
        </p:txBody>
      </p:sp>
    </p:spTree>
    <p:extLst>
      <p:ext uri="{BB962C8B-B14F-4D97-AF65-F5344CB8AC3E}">
        <p14:creationId xmlns:p14="http://schemas.microsoft.com/office/powerpoint/2010/main" val="3576519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D761848-55C2-5B45-915B-E49151B6273F}"/>
              </a:ext>
            </a:extLst>
          </p:cNvPr>
          <p:cNvSpPr/>
          <p:nvPr userDrawn="1"/>
        </p:nvSpPr>
        <p:spPr>
          <a:xfrm>
            <a:off x="-1" y="0"/>
            <a:ext cx="43883263" cy="5628567"/>
          </a:xfrm>
          <a:prstGeom prst="rect">
            <a:avLst/>
          </a:prstGeom>
          <a:solidFill>
            <a:srgbClr val="FFDA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597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50421" y="-2"/>
            <a:ext cx="40793853" cy="3960742"/>
          </a:xfrm>
        </p:spPr>
        <p:txBody>
          <a:bodyPr anchor="b">
            <a:normAutofit/>
          </a:bodyPr>
          <a:lstStyle>
            <a:lvl1pPr algn="ctr">
              <a:defRPr sz="12789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 SemiBold" pitchFamily="2" charset="77"/>
              </a:defRPr>
            </a:lvl1pPr>
          </a:lstStyle>
          <a:p>
            <a:r>
              <a:rPr lang="fr-CA" dirty="0"/>
              <a:t>Modifier le style du titre</a:t>
            </a:r>
            <a:endParaRPr lang="en-US" dirty="0"/>
          </a:p>
        </p:txBody>
      </p:sp>
      <p:sp>
        <p:nvSpPr>
          <p:cNvPr id="24" name="Espace réservé du texte 23">
            <a:extLst>
              <a:ext uri="{FF2B5EF4-FFF2-40B4-BE49-F238E27FC236}">
                <a16:creationId xmlns:a16="http://schemas.microsoft.com/office/drawing/2014/main" id="{C8DB7871-EDDA-7140-8827-32F8E998F48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1943219" y="4226105"/>
            <a:ext cx="20388759" cy="1331596"/>
          </a:xfrm>
        </p:spPr>
        <p:txBody>
          <a:bodyPr>
            <a:noAutofit/>
          </a:bodyPr>
          <a:lstStyle>
            <a:lvl1pPr marL="0" indent="0" algn="r">
              <a:buNone/>
              <a:defRPr sz="3197" b="0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 marL="2194156" indent="0">
              <a:buNone/>
              <a:defRPr sz="3597" b="0" i="0">
                <a:solidFill>
                  <a:schemeClr val="bg1"/>
                </a:solidFill>
                <a:latin typeface="Overpass" pitchFamily="2" charset="77"/>
              </a:defRPr>
            </a:lvl2pPr>
            <a:lvl3pPr>
              <a:defRPr sz="3597" b="0" i="0">
                <a:solidFill>
                  <a:schemeClr val="bg1"/>
                </a:solidFill>
                <a:latin typeface="Overpass" pitchFamily="2" charset="77"/>
              </a:defRPr>
            </a:lvl3pPr>
            <a:lvl4pPr>
              <a:defRPr sz="3597" b="0" i="0">
                <a:solidFill>
                  <a:schemeClr val="bg1"/>
                </a:solidFill>
                <a:latin typeface="Overpass" pitchFamily="2" charset="77"/>
              </a:defRPr>
            </a:lvl4pPr>
            <a:lvl5pPr>
              <a:defRPr sz="3597" b="0" i="0">
                <a:solidFill>
                  <a:schemeClr val="bg1"/>
                </a:solidFill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26" name="Espace réservé du texte 23">
            <a:extLst>
              <a:ext uri="{FF2B5EF4-FFF2-40B4-BE49-F238E27FC236}">
                <a16:creationId xmlns:a16="http://schemas.microsoft.com/office/drawing/2014/main" id="{8F6DA92E-A4E4-CA46-A326-A6DE2CCA320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51288" y="4226105"/>
            <a:ext cx="20010612" cy="1331596"/>
          </a:xfrm>
        </p:spPr>
        <p:txBody>
          <a:bodyPr>
            <a:noAutofit/>
          </a:bodyPr>
          <a:lstStyle>
            <a:lvl1pPr marL="0" indent="0" algn="l">
              <a:buNone/>
              <a:defRPr sz="3197" b="0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 marL="2194156" indent="0">
              <a:buNone/>
              <a:defRPr sz="3597" b="0" i="0">
                <a:solidFill>
                  <a:schemeClr val="bg1"/>
                </a:solidFill>
                <a:latin typeface="Overpass" pitchFamily="2" charset="77"/>
              </a:defRPr>
            </a:lvl2pPr>
            <a:lvl3pPr>
              <a:defRPr sz="3597" b="0" i="0">
                <a:solidFill>
                  <a:schemeClr val="bg1"/>
                </a:solidFill>
                <a:latin typeface="Overpass" pitchFamily="2" charset="77"/>
              </a:defRPr>
            </a:lvl3pPr>
            <a:lvl4pPr>
              <a:defRPr sz="3597" b="0" i="0">
                <a:solidFill>
                  <a:schemeClr val="bg1"/>
                </a:solidFill>
                <a:latin typeface="Overpass" pitchFamily="2" charset="77"/>
              </a:defRPr>
            </a:lvl4pPr>
            <a:lvl5pPr>
              <a:defRPr sz="3597" b="0" i="0">
                <a:solidFill>
                  <a:schemeClr val="bg1"/>
                </a:solidFill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1BA9437A-FC1A-8547-940A-AE3CD875BC7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28299194"/>
            <a:ext cx="43883263" cy="4647359"/>
          </a:xfrm>
          <a:prstGeom prst="rect">
            <a:avLst/>
          </a:prstGeom>
        </p:spPr>
      </p:pic>
      <p:sp>
        <p:nvSpPr>
          <p:cNvPr id="64" name="Espace réservé du texte 27">
            <a:extLst>
              <a:ext uri="{FF2B5EF4-FFF2-40B4-BE49-F238E27FC236}">
                <a16:creationId xmlns:a16="http://schemas.microsoft.com/office/drawing/2014/main" id="{C38EF13F-10E7-9A42-863E-3972104CFFB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538597" y="7217112"/>
            <a:ext cx="12641093" cy="4966110"/>
          </a:xfrm>
        </p:spPr>
        <p:txBody>
          <a:bodyPr>
            <a:normAutofit/>
          </a:bodyPr>
          <a:lstStyle>
            <a:lvl1pPr marL="0" indent="0">
              <a:buNone/>
              <a:defRPr sz="2398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65" name="Espace réservé du texte 27">
            <a:extLst>
              <a:ext uri="{FF2B5EF4-FFF2-40B4-BE49-F238E27FC236}">
                <a16:creationId xmlns:a16="http://schemas.microsoft.com/office/drawing/2014/main" id="{A401C700-3C8A-8740-A8BC-ABE75B3651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38597" y="6339290"/>
            <a:ext cx="12641093" cy="612459"/>
          </a:xfrm>
        </p:spPr>
        <p:txBody>
          <a:bodyPr>
            <a:normAutofit/>
          </a:bodyPr>
          <a:lstStyle>
            <a:lvl1pPr marL="0" indent="0">
              <a:buNone/>
              <a:defRPr sz="4796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Introduction</a:t>
            </a:r>
          </a:p>
        </p:txBody>
      </p:sp>
      <p:sp>
        <p:nvSpPr>
          <p:cNvPr id="66" name="Espace réservé du texte 27">
            <a:extLst>
              <a:ext uri="{FF2B5EF4-FFF2-40B4-BE49-F238E27FC236}">
                <a16:creationId xmlns:a16="http://schemas.microsoft.com/office/drawing/2014/main" id="{30780BC4-0B84-0D4A-8A30-507A1377F1C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538597" y="13611560"/>
            <a:ext cx="12641093" cy="6238146"/>
          </a:xfrm>
        </p:spPr>
        <p:txBody>
          <a:bodyPr>
            <a:normAutofit/>
          </a:bodyPr>
          <a:lstStyle>
            <a:lvl1pPr marL="0" indent="0">
              <a:buNone/>
              <a:defRPr sz="2398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67" name="Espace réservé du texte 27">
            <a:extLst>
              <a:ext uri="{FF2B5EF4-FFF2-40B4-BE49-F238E27FC236}">
                <a16:creationId xmlns:a16="http://schemas.microsoft.com/office/drawing/2014/main" id="{7741EA1E-5125-FB44-AF88-6EBA291808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538597" y="12733739"/>
            <a:ext cx="12641093" cy="612459"/>
          </a:xfrm>
        </p:spPr>
        <p:txBody>
          <a:bodyPr>
            <a:normAutofit/>
          </a:bodyPr>
          <a:lstStyle>
            <a:lvl1pPr marL="0" indent="0">
              <a:buNone/>
              <a:defRPr sz="4796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Section 1</a:t>
            </a:r>
          </a:p>
        </p:txBody>
      </p:sp>
      <p:sp>
        <p:nvSpPr>
          <p:cNvPr id="68" name="Espace réservé du graphique 34">
            <a:extLst>
              <a:ext uri="{FF2B5EF4-FFF2-40B4-BE49-F238E27FC236}">
                <a16:creationId xmlns:a16="http://schemas.microsoft.com/office/drawing/2014/main" id="{3AC3DC61-E46B-3048-8FB0-1DD84223C7F5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15496728" y="15556812"/>
            <a:ext cx="12709491" cy="4292895"/>
          </a:xfrm>
        </p:spPr>
        <p:txBody>
          <a:bodyPr>
            <a:normAutofit/>
          </a:bodyPr>
          <a:lstStyle>
            <a:lvl1pPr marL="0" indent="0">
              <a:buNone/>
              <a:defRPr sz="4263">
                <a:solidFill>
                  <a:schemeClr val="bg2">
                    <a:lumMod val="75000"/>
                  </a:schemeClr>
                </a:solidFill>
                <a:latin typeface="Overpass" pitchFamily="2" charset="77"/>
              </a:defRPr>
            </a:lvl1pPr>
          </a:lstStyle>
          <a:p>
            <a:endParaRPr lang="fr-FR" dirty="0"/>
          </a:p>
        </p:txBody>
      </p:sp>
      <p:sp>
        <p:nvSpPr>
          <p:cNvPr id="69" name="Espace réservé du texte 27">
            <a:extLst>
              <a:ext uri="{FF2B5EF4-FFF2-40B4-BE49-F238E27FC236}">
                <a16:creationId xmlns:a16="http://schemas.microsoft.com/office/drawing/2014/main" id="{0A800884-A122-9540-A7CB-24C0EEF8FA2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5496726" y="7217112"/>
            <a:ext cx="12709498" cy="7770522"/>
          </a:xfrm>
        </p:spPr>
        <p:txBody>
          <a:bodyPr>
            <a:normAutofit/>
          </a:bodyPr>
          <a:lstStyle>
            <a:lvl1pPr marL="0" indent="0">
              <a:buNone/>
              <a:defRPr sz="2398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0" name="Espace réservé du texte 27">
            <a:extLst>
              <a:ext uri="{FF2B5EF4-FFF2-40B4-BE49-F238E27FC236}">
                <a16:creationId xmlns:a16="http://schemas.microsoft.com/office/drawing/2014/main" id="{F4B7B93D-82D5-4C4B-9E69-8F67ECC0560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5496726" y="6339290"/>
            <a:ext cx="12709498" cy="612459"/>
          </a:xfrm>
        </p:spPr>
        <p:txBody>
          <a:bodyPr>
            <a:normAutofit/>
          </a:bodyPr>
          <a:lstStyle>
            <a:lvl1pPr marL="0" indent="0">
              <a:buNone/>
              <a:defRPr sz="4796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Section 2</a:t>
            </a:r>
          </a:p>
        </p:txBody>
      </p:sp>
      <p:sp>
        <p:nvSpPr>
          <p:cNvPr id="71" name="Espace réservé du texte 27">
            <a:extLst>
              <a:ext uri="{FF2B5EF4-FFF2-40B4-BE49-F238E27FC236}">
                <a16:creationId xmlns:a16="http://schemas.microsoft.com/office/drawing/2014/main" id="{FA2AB194-DF72-F04E-A465-2B06BC074E5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5496730" y="21276880"/>
            <a:ext cx="12709494" cy="3841607"/>
          </a:xfrm>
        </p:spPr>
        <p:txBody>
          <a:bodyPr>
            <a:normAutofit/>
          </a:bodyPr>
          <a:lstStyle>
            <a:lvl1pPr marL="0" indent="0">
              <a:buNone/>
              <a:defRPr sz="2398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2" name="Espace réservé du texte 27">
            <a:extLst>
              <a:ext uri="{FF2B5EF4-FFF2-40B4-BE49-F238E27FC236}">
                <a16:creationId xmlns:a16="http://schemas.microsoft.com/office/drawing/2014/main" id="{EAF8556A-EBC8-1B40-96EF-050490F2B47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5496729" y="20399055"/>
            <a:ext cx="12709495" cy="612459"/>
          </a:xfrm>
        </p:spPr>
        <p:txBody>
          <a:bodyPr>
            <a:normAutofit/>
          </a:bodyPr>
          <a:lstStyle>
            <a:lvl1pPr marL="0" indent="0">
              <a:buNone/>
              <a:defRPr sz="4796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Section 3</a:t>
            </a:r>
          </a:p>
        </p:txBody>
      </p:sp>
      <p:sp>
        <p:nvSpPr>
          <p:cNvPr id="73" name="Espace réservé du tableau 40">
            <a:extLst>
              <a:ext uri="{FF2B5EF4-FFF2-40B4-BE49-F238E27FC236}">
                <a16:creationId xmlns:a16="http://schemas.microsoft.com/office/drawing/2014/main" id="{8B7469BA-BC18-6942-9AA6-95A83CF0FDAA}"/>
              </a:ext>
            </a:extLst>
          </p:cNvPr>
          <p:cNvSpPr>
            <a:spLocks noGrp="1"/>
          </p:cNvSpPr>
          <p:nvPr>
            <p:ph type="tbl" sz="quarter" idx="21"/>
          </p:nvPr>
        </p:nvSpPr>
        <p:spPr>
          <a:xfrm>
            <a:off x="1550420" y="20416622"/>
            <a:ext cx="12630034" cy="4701865"/>
          </a:xfrm>
        </p:spPr>
        <p:txBody>
          <a:bodyPr>
            <a:normAutofit/>
          </a:bodyPr>
          <a:lstStyle>
            <a:lvl1pPr marL="0" indent="0">
              <a:buNone/>
              <a:defRPr sz="4263" b="0" i="0">
                <a:solidFill>
                  <a:schemeClr val="bg2">
                    <a:lumMod val="75000"/>
                  </a:schemeClr>
                </a:solidFill>
                <a:latin typeface="Overpass" pitchFamily="2" charset="77"/>
              </a:defRPr>
            </a:lvl1pPr>
          </a:lstStyle>
          <a:p>
            <a:endParaRPr lang="fr-FR" dirty="0"/>
          </a:p>
        </p:txBody>
      </p:sp>
      <p:sp>
        <p:nvSpPr>
          <p:cNvPr id="74" name="Espace réservé du texte 27">
            <a:extLst>
              <a:ext uri="{FF2B5EF4-FFF2-40B4-BE49-F238E27FC236}">
                <a16:creationId xmlns:a16="http://schemas.microsoft.com/office/drawing/2014/main" id="{B1E9ABE7-E714-AF44-866A-450AA56FEAAD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9703578" y="7191747"/>
            <a:ext cx="12641093" cy="7795887"/>
          </a:xfrm>
        </p:spPr>
        <p:txBody>
          <a:bodyPr>
            <a:normAutofit/>
          </a:bodyPr>
          <a:lstStyle>
            <a:lvl1pPr marL="0" indent="0">
              <a:buNone/>
              <a:defRPr sz="2398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5" name="Espace réservé du texte 27">
            <a:extLst>
              <a:ext uri="{FF2B5EF4-FFF2-40B4-BE49-F238E27FC236}">
                <a16:creationId xmlns:a16="http://schemas.microsoft.com/office/drawing/2014/main" id="{360D4CF6-AC28-C748-89E7-C40EC8F0052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29708274" y="6313925"/>
            <a:ext cx="12641093" cy="612459"/>
          </a:xfrm>
        </p:spPr>
        <p:txBody>
          <a:bodyPr>
            <a:normAutofit/>
          </a:bodyPr>
          <a:lstStyle>
            <a:lvl1pPr marL="0" indent="0">
              <a:buNone/>
              <a:defRPr sz="4796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Section 4</a:t>
            </a:r>
          </a:p>
        </p:txBody>
      </p:sp>
      <p:sp>
        <p:nvSpPr>
          <p:cNvPr id="76" name="Espace réservé du texte 27">
            <a:extLst>
              <a:ext uri="{FF2B5EF4-FFF2-40B4-BE49-F238E27FC236}">
                <a16:creationId xmlns:a16="http://schemas.microsoft.com/office/drawing/2014/main" id="{4E8FC1C7-6457-FA46-ADBE-7CC62500F27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29703578" y="16421679"/>
            <a:ext cx="12628400" cy="4701865"/>
          </a:xfrm>
        </p:spPr>
        <p:txBody>
          <a:bodyPr>
            <a:normAutofit/>
          </a:bodyPr>
          <a:lstStyle>
            <a:lvl1pPr marL="0" indent="0">
              <a:buNone/>
              <a:defRPr sz="2398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7" name="Espace réservé du texte 27">
            <a:extLst>
              <a:ext uri="{FF2B5EF4-FFF2-40B4-BE49-F238E27FC236}">
                <a16:creationId xmlns:a16="http://schemas.microsoft.com/office/drawing/2014/main" id="{3709DDD9-0D76-A34C-A393-7AD8268E4F5D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29708274" y="15543856"/>
            <a:ext cx="12623704" cy="612459"/>
          </a:xfrm>
        </p:spPr>
        <p:txBody>
          <a:bodyPr>
            <a:noAutofit/>
          </a:bodyPr>
          <a:lstStyle>
            <a:lvl1pPr marL="0" indent="0">
              <a:buNone/>
              <a:defRPr sz="4796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Conclusion</a:t>
            </a:r>
          </a:p>
        </p:txBody>
      </p:sp>
      <p:sp>
        <p:nvSpPr>
          <p:cNvPr id="78" name="Espace réservé du texte 27">
            <a:extLst>
              <a:ext uri="{FF2B5EF4-FFF2-40B4-BE49-F238E27FC236}">
                <a16:creationId xmlns:a16="http://schemas.microsoft.com/office/drawing/2014/main" id="{A2120B2B-91E7-8D43-9040-BE923CFE551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29703578" y="22686724"/>
            <a:ext cx="12628400" cy="2431763"/>
          </a:xfrm>
        </p:spPr>
        <p:txBody>
          <a:bodyPr>
            <a:normAutofit/>
          </a:bodyPr>
          <a:lstStyle>
            <a:lvl1pPr marL="0" indent="0">
              <a:buNone/>
              <a:defRPr sz="2398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9" name="Espace réservé du texte 27">
            <a:extLst>
              <a:ext uri="{FF2B5EF4-FFF2-40B4-BE49-F238E27FC236}">
                <a16:creationId xmlns:a16="http://schemas.microsoft.com/office/drawing/2014/main" id="{DDF8978C-1667-CB4F-9B96-4C45F1B9ACF2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9708274" y="21808900"/>
            <a:ext cx="12623704" cy="612459"/>
          </a:xfrm>
        </p:spPr>
        <p:txBody>
          <a:bodyPr>
            <a:normAutofit/>
          </a:bodyPr>
          <a:lstStyle>
            <a:lvl1pPr marL="0" indent="0">
              <a:buNone/>
              <a:defRPr sz="4796" b="0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Références</a:t>
            </a:r>
          </a:p>
        </p:txBody>
      </p:sp>
    </p:spTree>
    <p:extLst>
      <p:ext uri="{BB962C8B-B14F-4D97-AF65-F5344CB8AC3E}">
        <p14:creationId xmlns:p14="http://schemas.microsoft.com/office/powerpoint/2010/main" val="4064209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D761848-55C2-5B45-915B-E49151B6273F}"/>
              </a:ext>
            </a:extLst>
          </p:cNvPr>
          <p:cNvSpPr/>
          <p:nvPr userDrawn="1"/>
        </p:nvSpPr>
        <p:spPr>
          <a:xfrm>
            <a:off x="1" y="-1"/>
            <a:ext cx="43883263" cy="5628567"/>
          </a:xfrm>
          <a:prstGeom prst="rect">
            <a:avLst/>
          </a:prstGeom>
          <a:solidFill>
            <a:srgbClr val="D922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597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50421" y="-2"/>
            <a:ext cx="40793853" cy="3960742"/>
          </a:xfrm>
        </p:spPr>
        <p:txBody>
          <a:bodyPr anchor="b">
            <a:normAutofit/>
          </a:bodyPr>
          <a:lstStyle>
            <a:lvl1pPr algn="ctr">
              <a:defRPr sz="12789" b="1" i="0">
                <a:solidFill>
                  <a:schemeClr val="bg1"/>
                </a:solidFill>
                <a:latin typeface="Overpass SemiBold" pitchFamily="2" charset="77"/>
              </a:defRPr>
            </a:lvl1pPr>
          </a:lstStyle>
          <a:p>
            <a:r>
              <a:rPr lang="fr-CA" dirty="0"/>
              <a:t>Modifier le style du titre</a:t>
            </a:r>
            <a:endParaRPr lang="en-US" dirty="0"/>
          </a:p>
        </p:txBody>
      </p:sp>
      <p:sp>
        <p:nvSpPr>
          <p:cNvPr id="24" name="Espace réservé du texte 23">
            <a:extLst>
              <a:ext uri="{FF2B5EF4-FFF2-40B4-BE49-F238E27FC236}">
                <a16:creationId xmlns:a16="http://schemas.microsoft.com/office/drawing/2014/main" id="{C8DB7871-EDDA-7140-8827-32F8E998F48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1943219" y="4226105"/>
            <a:ext cx="20388759" cy="1331596"/>
          </a:xfrm>
        </p:spPr>
        <p:txBody>
          <a:bodyPr>
            <a:noAutofit/>
          </a:bodyPr>
          <a:lstStyle>
            <a:lvl1pPr marL="0" indent="0" algn="r">
              <a:buNone/>
              <a:defRPr sz="3197" b="0" i="0">
                <a:solidFill>
                  <a:schemeClr val="bg1"/>
                </a:solidFill>
                <a:latin typeface="Overpass" pitchFamily="2" charset="77"/>
              </a:defRPr>
            </a:lvl1pPr>
            <a:lvl2pPr marL="2194156" indent="0">
              <a:buNone/>
              <a:defRPr sz="3597" b="0" i="0">
                <a:solidFill>
                  <a:schemeClr val="bg1"/>
                </a:solidFill>
                <a:latin typeface="Overpass" pitchFamily="2" charset="77"/>
              </a:defRPr>
            </a:lvl2pPr>
            <a:lvl3pPr>
              <a:defRPr sz="3597" b="0" i="0">
                <a:solidFill>
                  <a:schemeClr val="bg1"/>
                </a:solidFill>
                <a:latin typeface="Overpass" pitchFamily="2" charset="77"/>
              </a:defRPr>
            </a:lvl3pPr>
            <a:lvl4pPr>
              <a:defRPr sz="3597" b="0" i="0">
                <a:solidFill>
                  <a:schemeClr val="bg1"/>
                </a:solidFill>
                <a:latin typeface="Overpass" pitchFamily="2" charset="77"/>
              </a:defRPr>
            </a:lvl4pPr>
            <a:lvl5pPr>
              <a:defRPr sz="3597" b="0" i="0">
                <a:solidFill>
                  <a:schemeClr val="bg1"/>
                </a:solidFill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26" name="Espace réservé du texte 23">
            <a:extLst>
              <a:ext uri="{FF2B5EF4-FFF2-40B4-BE49-F238E27FC236}">
                <a16:creationId xmlns:a16="http://schemas.microsoft.com/office/drawing/2014/main" id="{8F6DA92E-A4E4-CA46-A326-A6DE2CCA320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51288" y="4226105"/>
            <a:ext cx="20010612" cy="1331596"/>
          </a:xfrm>
        </p:spPr>
        <p:txBody>
          <a:bodyPr>
            <a:noAutofit/>
          </a:bodyPr>
          <a:lstStyle>
            <a:lvl1pPr marL="0" indent="0" algn="l">
              <a:buNone/>
              <a:defRPr sz="3197" b="0" i="0">
                <a:solidFill>
                  <a:schemeClr val="bg1"/>
                </a:solidFill>
                <a:latin typeface="Overpass" pitchFamily="2" charset="77"/>
              </a:defRPr>
            </a:lvl1pPr>
            <a:lvl2pPr marL="2194156" indent="0">
              <a:buNone/>
              <a:defRPr sz="3597" b="0" i="0">
                <a:solidFill>
                  <a:schemeClr val="bg1"/>
                </a:solidFill>
                <a:latin typeface="Overpass" pitchFamily="2" charset="77"/>
              </a:defRPr>
            </a:lvl2pPr>
            <a:lvl3pPr>
              <a:defRPr sz="3597" b="0" i="0">
                <a:solidFill>
                  <a:schemeClr val="bg1"/>
                </a:solidFill>
                <a:latin typeface="Overpass" pitchFamily="2" charset="77"/>
              </a:defRPr>
            </a:lvl3pPr>
            <a:lvl4pPr>
              <a:defRPr sz="3597" b="0" i="0">
                <a:solidFill>
                  <a:schemeClr val="bg1"/>
                </a:solidFill>
                <a:latin typeface="Overpass" pitchFamily="2" charset="77"/>
              </a:defRPr>
            </a:lvl4pPr>
            <a:lvl5pPr>
              <a:defRPr sz="3597" b="0" i="0">
                <a:solidFill>
                  <a:schemeClr val="bg1"/>
                </a:solidFill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1BA9437A-FC1A-8547-940A-AE3CD875BC7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28299194"/>
            <a:ext cx="43883263" cy="4647359"/>
          </a:xfrm>
          <a:prstGeom prst="rect">
            <a:avLst/>
          </a:prstGeom>
        </p:spPr>
      </p:pic>
      <p:sp>
        <p:nvSpPr>
          <p:cNvPr id="64" name="Espace réservé du texte 27">
            <a:extLst>
              <a:ext uri="{FF2B5EF4-FFF2-40B4-BE49-F238E27FC236}">
                <a16:creationId xmlns:a16="http://schemas.microsoft.com/office/drawing/2014/main" id="{C38EF13F-10E7-9A42-863E-3972104CFFB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538597" y="7217112"/>
            <a:ext cx="12641093" cy="4966110"/>
          </a:xfrm>
        </p:spPr>
        <p:txBody>
          <a:bodyPr>
            <a:normAutofit/>
          </a:bodyPr>
          <a:lstStyle>
            <a:lvl1pPr marL="0" indent="0">
              <a:buNone/>
              <a:defRPr sz="2398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65" name="Espace réservé du texte 27">
            <a:extLst>
              <a:ext uri="{FF2B5EF4-FFF2-40B4-BE49-F238E27FC236}">
                <a16:creationId xmlns:a16="http://schemas.microsoft.com/office/drawing/2014/main" id="{A401C700-3C8A-8740-A8BC-ABE75B3651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38597" y="6339290"/>
            <a:ext cx="12641093" cy="612459"/>
          </a:xfrm>
        </p:spPr>
        <p:txBody>
          <a:bodyPr>
            <a:normAutofit/>
          </a:bodyPr>
          <a:lstStyle>
            <a:lvl1pPr marL="0" indent="0">
              <a:buNone/>
              <a:defRPr sz="4796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Introduction</a:t>
            </a:r>
          </a:p>
        </p:txBody>
      </p:sp>
      <p:sp>
        <p:nvSpPr>
          <p:cNvPr id="66" name="Espace réservé du texte 27">
            <a:extLst>
              <a:ext uri="{FF2B5EF4-FFF2-40B4-BE49-F238E27FC236}">
                <a16:creationId xmlns:a16="http://schemas.microsoft.com/office/drawing/2014/main" id="{30780BC4-0B84-0D4A-8A30-507A1377F1C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538597" y="13611560"/>
            <a:ext cx="12641093" cy="6238146"/>
          </a:xfrm>
        </p:spPr>
        <p:txBody>
          <a:bodyPr>
            <a:normAutofit/>
          </a:bodyPr>
          <a:lstStyle>
            <a:lvl1pPr marL="0" indent="0">
              <a:buNone/>
              <a:defRPr sz="2398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67" name="Espace réservé du texte 27">
            <a:extLst>
              <a:ext uri="{FF2B5EF4-FFF2-40B4-BE49-F238E27FC236}">
                <a16:creationId xmlns:a16="http://schemas.microsoft.com/office/drawing/2014/main" id="{7741EA1E-5125-FB44-AF88-6EBA291808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538597" y="12733739"/>
            <a:ext cx="12641093" cy="612459"/>
          </a:xfrm>
        </p:spPr>
        <p:txBody>
          <a:bodyPr>
            <a:normAutofit/>
          </a:bodyPr>
          <a:lstStyle>
            <a:lvl1pPr marL="0" indent="0">
              <a:buNone/>
              <a:defRPr sz="4796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Section 1</a:t>
            </a:r>
          </a:p>
        </p:txBody>
      </p:sp>
      <p:sp>
        <p:nvSpPr>
          <p:cNvPr id="68" name="Espace réservé du graphique 34">
            <a:extLst>
              <a:ext uri="{FF2B5EF4-FFF2-40B4-BE49-F238E27FC236}">
                <a16:creationId xmlns:a16="http://schemas.microsoft.com/office/drawing/2014/main" id="{3AC3DC61-E46B-3048-8FB0-1DD84223C7F5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15496728" y="15556812"/>
            <a:ext cx="12709491" cy="4292895"/>
          </a:xfrm>
        </p:spPr>
        <p:txBody>
          <a:bodyPr>
            <a:normAutofit/>
          </a:bodyPr>
          <a:lstStyle>
            <a:lvl1pPr marL="0" indent="0">
              <a:buNone/>
              <a:defRPr sz="4263">
                <a:solidFill>
                  <a:schemeClr val="bg2">
                    <a:lumMod val="75000"/>
                  </a:schemeClr>
                </a:solidFill>
                <a:latin typeface="Overpass" pitchFamily="2" charset="77"/>
              </a:defRPr>
            </a:lvl1pPr>
          </a:lstStyle>
          <a:p>
            <a:endParaRPr lang="fr-FR" dirty="0"/>
          </a:p>
        </p:txBody>
      </p:sp>
      <p:sp>
        <p:nvSpPr>
          <p:cNvPr id="69" name="Espace réservé du texte 27">
            <a:extLst>
              <a:ext uri="{FF2B5EF4-FFF2-40B4-BE49-F238E27FC236}">
                <a16:creationId xmlns:a16="http://schemas.microsoft.com/office/drawing/2014/main" id="{0A800884-A122-9540-A7CB-24C0EEF8FA2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5496726" y="7217112"/>
            <a:ext cx="12709498" cy="7770522"/>
          </a:xfrm>
        </p:spPr>
        <p:txBody>
          <a:bodyPr>
            <a:normAutofit/>
          </a:bodyPr>
          <a:lstStyle>
            <a:lvl1pPr marL="0" indent="0">
              <a:buNone/>
              <a:defRPr sz="2398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0" name="Espace réservé du texte 27">
            <a:extLst>
              <a:ext uri="{FF2B5EF4-FFF2-40B4-BE49-F238E27FC236}">
                <a16:creationId xmlns:a16="http://schemas.microsoft.com/office/drawing/2014/main" id="{F4B7B93D-82D5-4C4B-9E69-8F67ECC0560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5496726" y="6339290"/>
            <a:ext cx="12709498" cy="612459"/>
          </a:xfrm>
        </p:spPr>
        <p:txBody>
          <a:bodyPr>
            <a:normAutofit/>
          </a:bodyPr>
          <a:lstStyle>
            <a:lvl1pPr marL="0" indent="0">
              <a:buNone/>
              <a:defRPr sz="4796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Section 2</a:t>
            </a:r>
          </a:p>
        </p:txBody>
      </p:sp>
      <p:sp>
        <p:nvSpPr>
          <p:cNvPr id="71" name="Espace réservé du texte 27">
            <a:extLst>
              <a:ext uri="{FF2B5EF4-FFF2-40B4-BE49-F238E27FC236}">
                <a16:creationId xmlns:a16="http://schemas.microsoft.com/office/drawing/2014/main" id="{FA2AB194-DF72-F04E-A465-2B06BC074E5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5496730" y="21276880"/>
            <a:ext cx="12709494" cy="3841607"/>
          </a:xfrm>
        </p:spPr>
        <p:txBody>
          <a:bodyPr>
            <a:normAutofit/>
          </a:bodyPr>
          <a:lstStyle>
            <a:lvl1pPr marL="0" indent="0">
              <a:buNone/>
              <a:defRPr sz="2398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2" name="Espace réservé du texte 27">
            <a:extLst>
              <a:ext uri="{FF2B5EF4-FFF2-40B4-BE49-F238E27FC236}">
                <a16:creationId xmlns:a16="http://schemas.microsoft.com/office/drawing/2014/main" id="{EAF8556A-EBC8-1B40-96EF-050490F2B47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5496729" y="20399055"/>
            <a:ext cx="12709495" cy="612459"/>
          </a:xfrm>
        </p:spPr>
        <p:txBody>
          <a:bodyPr>
            <a:normAutofit/>
          </a:bodyPr>
          <a:lstStyle>
            <a:lvl1pPr marL="0" indent="0">
              <a:buNone/>
              <a:defRPr sz="4796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Section 3</a:t>
            </a:r>
          </a:p>
        </p:txBody>
      </p:sp>
      <p:sp>
        <p:nvSpPr>
          <p:cNvPr id="73" name="Espace réservé du tableau 40">
            <a:extLst>
              <a:ext uri="{FF2B5EF4-FFF2-40B4-BE49-F238E27FC236}">
                <a16:creationId xmlns:a16="http://schemas.microsoft.com/office/drawing/2014/main" id="{8B7469BA-BC18-6942-9AA6-95A83CF0FDAA}"/>
              </a:ext>
            </a:extLst>
          </p:cNvPr>
          <p:cNvSpPr>
            <a:spLocks noGrp="1"/>
          </p:cNvSpPr>
          <p:nvPr>
            <p:ph type="tbl" sz="quarter" idx="21"/>
          </p:nvPr>
        </p:nvSpPr>
        <p:spPr>
          <a:xfrm>
            <a:off x="1550420" y="20416622"/>
            <a:ext cx="12630034" cy="4701865"/>
          </a:xfrm>
        </p:spPr>
        <p:txBody>
          <a:bodyPr>
            <a:normAutofit/>
          </a:bodyPr>
          <a:lstStyle>
            <a:lvl1pPr marL="0" indent="0">
              <a:buNone/>
              <a:defRPr sz="4263" b="0" i="0">
                <a:solidFill>
                  <a:schemeClr val="bg2">
                    <a:lumMod val="75000"/>
                  </a:schemeClr>
                </a:solidFill>
                <a:latin typeface="Overpass" pitchFamily="2" charset="77"/>
              </a:defRPr>
            </a:lvl1pPr>
          </a:lstStyle>
          <a:p>
            <a:endParaRPr lang="fr-FR" dirty="0"/>
          </a:p>
        </p:txBody>
      </p:sp>
      <p:sp>
        <p:nvSpPr>
          <p:cNvPr id="74" name="Espace réservé du texte 27">
            <a:extLst>
              <a:ext uri="{FF2B5EF4-FFF2-40B4-BE49-F238E27FC236}">
                <a16:creationId xmlns:a16="http://schemas.microsoft.com/office/drawing/2014/main" id="{B1E9ABE7-E714-AF44-866A-450AA56FEAAD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9703578" y="7191747"/>
            <a:ext cx="12641093" cy="7795887"/>
          </a:xfrm>
        </p:spPr>
        <p:txBody>
          <a:bodyPr>
            <a:normAutofit/>
          </a:bodyPr>
          <a:lstStyle>
            <a:lvl1pPr marL="0" indent="0">
              <a:buNone/>
              <a:defRPr sz="2398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5" name="Espace réservé du texte 27">
            <a:extLst>
              <a:ext uri="{FF2B5EF4-FFF2-40B4-BE49-F238E27FC236}">
                <a16:creationId xmlns:a16="http://schemas.microsoft.com/office/drawing/2014/main" id="{360D4CF6-AC28-C748-89E7-C40EC8F0052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29708274" y="6313925"/>
            <a:ext cx="12641093" cy="612459"/>
          </a:xfrm>
        </p:spPr>
        <p:txBody>
          <a:bodyPr>
            <a:normAutofit/>
          </a:bodyPr>
          <a:lstStyle>
            <a:lvl1pPr marL="0" indent="0">
              <a:buNone/>
              <a:defRPr sz="4796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Section 4</a:t>
            </a:r>
          </a:p>
        </p:txBody>
      </p:sp>
      <p:sp>
        <p:nvSpPr>
          <p:cNvPr id="76" name="Espace réservé du texte 27">
            <a:extLst>
              <a:ext uri="{FF2B5EF4-FFF2-40B4-BE49-F238E27FC236}">
                <a16:creationId xmlns:a16="http://schemas.microsoft.com/office/drawing/2014/main" id="{4E8FC1C7-6457-FA46-ADBE-7CC62500F27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29703578" y="16421679"/>
            <a:ext cx="12628400" cy="4701865"/>
          </a:xfrm>
        </p:spPr>
        <p:txBody>
          <a:bodyPr>
            <a:normAutofit/>
          </a:bodyPr>
          <a:lstStyle>
            <a:lvl1pPr marL="0" indent="0">
              <a:buNone/>
              <a:defRPr sz="2398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7" name="Espace réservé du texte 27">
            <a:extLst>
              <a:ext uri="{FF2B5EF4-FFF2-40B4-BE49-F238E27FC236}">
                <a16:creationId xmlns:a16="http://schemas.microsoft.com/office/drawing/2014/main" id="{3709DDD9-0D76-A34C-A393-7AD8268E4F5D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29708274" y="15543856"/>
            <a:ext cx="12623704" cy="612459"/>
          </a:xfrm>
        </p:spPr>
        <p:txBody>
          <a:bodyPr>
            <a:noAutofit/>
          </a:bodyPr>
          <a:lstStyle>
            <a:lvl1pPr marL="0" indent="0">
              <a:buNone/>
              <a:defRPr sz="4796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Conclusion</a:t>
            </a:r>
          </a:p>
        </p:txBody>
      </p:sp>
      <p:sp>
        <p:nvSpPr>
          <p:cNvPr id="78" name="Espace réservé du texte 27">
            <a:extLst>
              <a:ext uri="{FF2B5EF4-FFF2-40B4-BE49-F238E27FC236}">
                <a16:creationId xmlns:a16="http://schemas.microsoft.com/office/drawing/2014/main" id="{A2120B2B-91E7-8D43-9040-BE923CFE551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29703578" y="22686724"/>
            <a:ext cx="12628400" cy="2431763"/>
          </a:xfrm>
        </p:spPr>
        <p:txBody>
          <a:bodyPr>
            <a:normAutofit/>
          </a:bodyPr>
          <a:lstStyle>
            <a:lvl1pPr marL="0" indent="0">
              <a:buNone/>
              <a:defRPr sz="2398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9" name="Espace réservé du texte 27">
            <a:extLst>
              <a:ext uri="{FF2B5EF4-FFF2-40B4-BE49-F238E27FC236}">
                <a16:creationId xmlns:a16="http://schemas.microsoft.com/office/drawing/2014/main" id="{DDF8978C-1667-CB4F-9B96-4C45F1B9ACF2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9708274" y="21808900"/>
            <a:ext cx="12623704" cy="612459"/>
          </a:xfrm>
        </p:spPr>
        <p:txBody>
          <a:bodyPr>
            <a:normAutofit/>
          </a:bodyPr>
          <a:lstStyle>
            <a:lvl1pPr marL="0" indent="0">
              <a:buNone/>
              <a:defRPr sz="4796" b="0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Références</a:t>
            </a:r>
          </a:p>
        </p:txBody>
      </p:sp>
    </p:spTree>
    <p:extLst>
      <p:ext uri="{BB962C8B-B14F-4D97-AF65-F5344CB8AC3E}">
        <p14:creationId xmlns:p14="http://schemas.microsoft.com/office/powerpoint/2010/main" val="2666816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245" y="5390979"/>
            <a:ext cx="37300774" cy="11468218"/>
          </a:xfrm>
        </p:spPr>
        <p:txBody>
          <a:bodyPr anchor="b"/>
          <a:lstStyle>
            <a:lvl1pPr algn="ctr">
              <a:defRPr sz="28795"/>
            </a:lvl1pPr>
          </a:lstStyle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5408" y="17301456"/>
            <a:ext cx="32912447" cy="7953023"/>
          </a:xfrm>
        </p:spPr>
        <p:txBody>
          <a:bodyPr/>
          <a:lstStyle>
            <a:lvl1pPr marL="0" indent="0" algn="ctr">
              <a:buNone/>
              <a:defRPr sz="11518"/>
            </a:lvl1pPr>
            <a:lvl2pPr marL="2194149" indent="0" algn="ctr">
              <a:buNone/>
              <a:defRPr sz="9598"/>
            </a:lvl2pPr>
            <a:lvl3pPr marL="4388297" indent="0" algn="ctr">
              <a:buNone/>
              <a:defRPr sz="8638"/>
            </a:lvl3pPr>
            <a:lvl4pPr marL="6582446" indent="0" algn="ctr">
              <a:buNone/>
              <a:defRPr sz="7679"/>
            </a:lvl4pPr>
            <a:lvl5pPr marL="8776594" indent="0" algn="ctr">
              <a:buNone/>
              <a:defRPr sz="7679"/>
            </a:lvl5pPr>
            <a:lvl6pPr marL="10970743" indent="0" algn="ctr">
              <a:buNone/>
              <a:defRPr sz="7679"/>
            </a:lvl6pPr>
            <a:lvl7pPr marL="13164891" indent="0" algn="ctr">
              <a:buNone/>
              <a:defRPr sz="7679"/>
            </a:lvl7pPr>
            <a:lvl8pPr marL="15359040" indent="0" algn="ctr">
              <a:buNone/>
              <a:defRPr sz="7679"/>
            </a:lvl8pPr>
            <a:lvl9pPr marL="17553188" indent="0" algn="ctr">
              <a:buNone/>
              <a:defRPr sz="7679"/>
            </a:lvl9pPr>
          </a:lstStyle>
          <a:p>
            <a:r>
              <a:rPr lang="fr-CA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9FEC4-DDC0-2844-9952-83108E367C51}" type="datetimeFigureOut">
              <a:rPr lang="fr-FR" smtClean="0"/>
              <a:t>09/05/2023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74446-C2B8-4C4A-A1C2-9A9C591737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4076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9FEC4-DDC0-2844-9952-83108E367C51}" type="datetimeFigureOut">
              <a:rPr lang="fr-FR" smtClean="0"/>
              <a:t>09/05/2023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74446-C2B8-4C4A-A1C2-9A9C591737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2790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121" y="8212290"/>
            <a:ext cx="37849314" cy="13702383"/>
          </a:xfrm>
        </p:spPr>
        <p:txBody>
          <a:bodyPr anchor="b"/>
          <a:lstStyle>
            <a:lvl1pPr>
              <a:defRPr sz="28795"/>
            </a:lvl1pPr>
          </a:lstStyle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121" y="22044303"/>
            <a:ext cx="37849314" cy="7205759"/>
          </a:xfrm>
        </p:spPr>
        <p:txBody>
          <a:bodyPr/>
          <a:lstStyle>
            <a:lvl1pPr marL="0" indent="0">
              <a:buNone/>
              <a:defRPr sz="11518">
                <a:solidFill>
                  <a:schemeClr val="tx1"/>
                </a:solidFill>
              </a:defRPr>
            </a:lvl1pPr>
            <a:lvl2pPr marL="2194149" indent="0">
              <a:buNone/>
              <a:defRPr sz="9598">
                <a:solidFill>
                  <a:schemeClr val="tx1">
                    <a:tint val="75000"/>
                  </a:schemeClr>
                </a:solidFill>
              </a:defRPr>
            </a:lvl2pPr>
            <a:lvl3pPr marL="4388297" indent="0">
              <a:buNone/>
              <a:defRPr sz="8638">
                <a:solidFill>
                  <a:schemeClr val="tx1">
                    <a:tint val="75000"/>
                  </a:schemeClr>
                </a:solidFill>
              </a:defRPr>
            </a:lvl3pPr>
            <a:lvl4pPr marL="6582446" indent="0">
              <a:buNone/>
              <a:defRPr sz="7679">
                <a:solidFill>
                  <a:schemeClr val="tx1">
                    <a:tint val="75000"/>
                  </a:schemeClr>
                </a:solidFill>
              </a:defRPr>
            </a:lvl4pPr>
            <a:lvl5pPr marL="8776594" indent="0">
              <a:buNone/>
              <a:defRPr sz="7679">
                <a:solidFill>
                  <a:schemeClr val="tx1">
                    <a:tint val="75000"/>
                  </a:schemeClr>
                </a:solidFill>
              </a:defRPr>
            </a:lvl5pPr>
            <a:lvl6pPr marL="10970743" indent="0">
              <a:buNone/>
              <a:defRPr sz="7679">
                <a:solidFill>
                  <a:schemeClr val="tx1">
                    <a:tint val="75000"/>
                  </a:schemeClr>
                </a:solidFill>
              </a:defRPr>
            </a:lvl6pPr>
            <a:lvl7pPr marL="13164891" indent="0">
              <a:buNone/>
              <a:defRPr sz="7679">
                <a:solidFill>
                  <a:schemeClr val="tx1">
                    <a:tint val="75000"/>
                  </a:schemeClr>
                </a:solidFill>
              </a:defRPr>
            </a:lvl7pPr>
            <a:lvl8pPr marL="15359040" indent="0">
              <a:buNone/>
              <a:defRPr sz="7679">
                <a:solidFill>
                  <a:schemeClr val="tx1">
                    <a:tint val="75000"/>
                  </a:schemeClr>
                </a:solidFill>
              </a:defRPr>
            </a:lvl8pPr>
            <a:lvl9pPr marL="17553188" indent="0">
              <a:buNone/>
              <a:defRPr sz="767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9FEC4-DDC0-2844-9952-83108E367C51}" type="datetimeFigureOut">
              <a:rPr lang="fr-FR" smtClean="0"/>
              <a:t>09/05/2023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74446-C2B8-4C4A-A1C2-9A9C591737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990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974" y="8768916"/>
            <a:ext cx="18650387" cy="20900524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5902" y="8768916"/>
            <a:ext cx="18650387" cy="20900524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9FEC4-DDC0-2844-9952-83108E367C51}" type="datetimeFigureOut">
              <a:rPr lang="fr-FR" smtClean="0"/>
              <a:t>09/05/2023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74446-C2B8-4C4A-A1C2-9A9C591737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5137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2690" y="1753791"/>
            <a:ext cx="37849314" cy="6366998"/>
          </a:xfrm>
        </p:spPr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2695" y="8075030"/>
            <a:ext cx="18564674" cy="3957448"/>
          </a:xfrm>
        </p:spPr>
        <p:txBody>
          <a:bodyPr anchor="b"/>
          <a:lstStyle>
            <a:lvl1pPr marL="0" indent="0">
              <a:buNone/>
              <a:defRPr sz="11518" b="1"/>
            </a:lvl1pPr>
            <a:lvl2pPr marL="2194149" indent="0">
              <a:buNone/>
              <a:defRPr sz="9598" b="1"/>
            </a:lvl2pPr>
            <a:lvl3pPr marL="4388297" indent="0">
              <a:buNone/>
              <a:defRPr sz="8638" b="1"/>
            </a:lvl3pPr>
            <a:lvl4pPr marL="6582446" indent="0">
              <a:buNone/>
              <a:defRPr sz="7679" b="1"/>
            </a:lvl4pPr>
            <a:lvl5pPr marL="8776594" indent="0">
              <a:buNone/>
              <a:defRPr sz="7679" b="1"/>
            </a:lvl5pPr>
            <a:lvl6pPr marL="10970743" indent="0">
              <a:buNone/>
              <a:defRPr sz="7679" b="1"/>
            </a:lvl6pPr>
            <a:lvl7pPr marL="13164891" indent="0">
              <a:buNone/>
              <a:defRPr sz="7679" b="1"/>
            </a:lvl7pPr>
            <a:lvl8pPr marL="15359040" indent="0">
              <a:buNone/>
              <a:defRPr sz="7679" b="1"/>
            </a:lvl8pPr>
            <a:lvl9pPr marL="17553188" indent="0">
              <a:buNone/>
              <a:defRPr sz="7679" b="1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2695" y="12032478"/>
            <a:ext cx="18564674" cy="17697963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5904" y="8075030"/>
            <a:ext cx="18656103" cy="3957448"/>
          </a:xfrm>
        </p:spPr>
        <p:txBody>
          <a:bodyPr anchor="b"/>
          <a:lstStyle>
            <a:lvl1pPr marL="0" indent="0">
              <a:buNone/>
              <a:defRPr sz="11518" b="1"/>
            </a:lvl1pPr>
            <a:lvl2pPr marL="2194149" indent="0">
              <a:buNone/>
              <a:defRPr sz="9598" b="1"/>
            </a:lvl2pPr>
            <a:lvl3pPr marL="4388297" indent="0">
              <a:buNone/>
              <a:defRPr sz="8638" b="1"/>
            </a:lvl3pPr>
            <a:lvl4pPr marL="6582446" indent="0">
              <a:buNone/>
              <a:defRPr sz="7679" b="1"/>
            </a:lvl4pPr>
            <a:lvl5pPr marL="8776594" indent="0">
              <a:buNone/>
              <a:defRPr sz="7679" b="1"/>
            </a:lvl5pPr>
            <a:lvl6pPr marL="10970743" indent="0">
              <a:buNone/>
              <a:defRPr sz="7679" b="1"/>
            </a:lvl6pPr>
            <a:lvl7pPr marL="13164891" indent="0">
              <a:buNone/>
              <a:defRPr sz="7679" b="1"/>
            </a:lvl7pPr>
            <a:lvl8pPr marL="15359040" indent="0">
              <a:buNone/>
              <a:defRPr sz="7679" b="1"/>
            </a:lvl8pPr>
            <a:lvl9pPr marL="17553188" indent="0">
              <a:buNone/>
              <a:defRPr sz="7679" b="1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5904" y="12032478"/>
            <a:ext cx="18656103" cy="17697963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9FEC4-DDC0-2844-9952-83108E367C51}" type="datetimeFigureOut">
              <a:rPr lang="fr-FR" smtClean="0"/>
              <a:t>09/05/2023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74446-C2B8-4C4A-A1C2-9A9C591737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4933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9FEC4-DDC0-2844-9952-83108E367C51}" type="datetimeFigureOut">
              <a:rPr lang="fr-FR" smtClean="0"/>
              <a:t>09/05/2023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74446-C2B8-4C4A-A1C2-9A9C591737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3047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6975" y="1753791"/>
            <a:ext cx="37849314" cy="63669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6975" y="8768916"/>
            <a:ext cx="37849314" cy="209005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6974" y="30531087"/>
            <a:ext cx="9873734" cy="1753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5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D9FEC4-DDC0-2844-9952-83108E367C51}" type="datetimeFigureOut">
              <a:rPr lang="fr-FR" smtClean="0"/>
              <a:t>09/05/2023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6331" y="30531087"/>
            <a:ext cx="14810601" cy="1753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5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2555" y="30531087"/>
            <a:ext cx="9873734" cy="1753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5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574446-C2B8-4C4A-A1C2-9A9C591737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474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</p:sldLayoutIdLst>
  <p:txStyles>
    <p:titleStyle>
      <a:lvl1pPr algn="l" defTabSz="4388297" rtl="0" eaLnBrk="1" latinLnBrk="0" hangingPunct="1">
        <a:lnSpc>
          <a:spcPct val="90000"/>
        </a:lnSpc>
        <a:spcBef>
          <a:spcPct val="0"/>
        </a:spcBef>
        <a:buNone/>
        <a:defRPr sz="2111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074" indent="-1097074" algn="l" defTabSz="4388297" rtl="0" eaLnBrk="1" latinLnBrk="0" hangingPunct="1">
        <a:lnSpc>
          <a:spcPct val="90000"/>
        </a:lnSpc>
        <a:spcBef>
          <a:spcPts val="4799"/>
        </a:spcBef>
        <a:buFont typeface="Arial" panose="020B0604020202020204" pitchFamily="34" charset="0"/>
        <a:buChar char="•"/>
        <a:defRPr sz="13437" kern="1200">
          <a:solidFill>
            <a:schemeClr val="tx1"/>
          </a:solidFill>
          <a:latin typeface="+mn-lt"/>
          <a:ea typeface="+mn-ea"/>
          <a:cs typeface="+mn-cs"/>
        </a:defRPr>
      </a:lvl1pPr>
      <a:lvl2pPr marL="3291223" indent="-1097074" algn="l" defTabSz="4388297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18" kern="1200">
          <a:solidFill>
            <a:schemeClr val="tx1"/>
          </a:solidFill>
          <a:latin typeface="+mn-lt"/>
          <a:ea typeface="+mn-ea"/>
          <a:cs typeface="+mn-cs"/>
        </a:defRPr>
      </a:lvl2pPr>
      <a:lvl3pPr marL="5485371" indent="-1097074" algn="l" defTabSz="4388297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598" kern="1200">
          <a:solidFill>
            <a:schemeClr val="tx1"/>
          </a:solidFill>
          <a:latin typeface="+mn-lt"/>
          <a:ea typeface="+mn-ea"/>
          <a:cs typeface="+mn-cs"/>
        </a:defRPr>
      </a:lvl3pPr>
      <a:lvl4pPr marL="7679520" indent="-1097074" algn="l" defTabSz="4388297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38" kern="1200">
          <a:solidFill>
            <a:schemeClr val="tx1"/>
          </a:solidFill>
          <a:latin typeface="+mn-lt"/>
          <a:ea typeface="+mn-ea"/>
          <a:cs typeface="+mn-cs"/>
        </a:defRPr>
      </a:lvl4pPr>
      <a:lvl5pPr marL="9873668" indent="-1097074" algn="l" defTabSz="4388297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38" kern="1200">
          <a:solidFill>
            <a:schemeClr val="tx1"/>
          </a:solidFill>
          <a:latin typeface="+mn-lt"/>
          <a:ea typeface="+mn-ea"/>
          <a:cs typeface="+mn-cs"/>
        </a:defRPr>
      </a:lvl5pPr>
      <a:lvl6pPr marL="12067817" indent="-1097074" algn="l" defTabSz="4388297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38" kern="1200">
          <a:solidFill>
            <a:schemeClr val="tx1"/>
          </a:solidFill>
          <a:latin typeface="+mn-lt"/>
          <a:ea typeface="+mn-ea"/>
          <a:cs typeface="+mn-cs"/>
        </a:defRPr>
      </a:lvl6pPr>
      <a:lvl7pPr marL="14261965" indent="-1097074" algn="l" defTabSz="4388297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38" kern="1200">
          <a:solidFill>
            <a:schemeClr val="tx1"/>
          </a:solidFill>
          <a:latin typeface="+mn-lt"/>
          <a:ea typeface="+mn-ea"/>
          <a:cs typeface="+mn-cs"/>
        </a:defRPr>
      </a:lvl7pPr>
      <a:lvl8pPr marL="16456114" indent="-1097074" algn="l" defTabSz="4388297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38" kern="1200">
          <a:solidFill>
            <a:schemeClr val="tx1"/>
          </a:solidFill>
          <a:latin typeface="+mn-lt"/>
          <a:ea typeface="+mn-ea"/>
          <a:cs typeface="+mn-cs"/>
        </a:defRPr>
      </a:lvl8pPr>
      <a:lvl9pPr marL="18650262" indent="-1097074" algn="l" defTabSz="4388297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3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8297" rtl="0" eaLnBrk="1" latinLnBrk="0" hangingPunct="1">
        <a:defRPr sz="8638" kern="1200">
          <a:solidFill>
            <a:schemeClr val="tx1"/>
          </a:solidFill>
          <a:latin typeface="+mn-lt"/>
          <a:ea typeface="+mn-ea"/>
          <a:cs typeface="+mn-cs"/>
        </a:defRPr>
      </a:lvl1pPr>
      <a:lvl2pPr marL="2194149" algn="l" defTabSz="4388297" rtl="0" eaLnBrk="1" latinLnBrk="0" hangingPunct="1">
        <a:defRPr sz="8638" kern="1200">
          <a:solidFill>
            <a:schemeClr val="tx1"/>
          </a:solidFill>
          <a:latin typeface="+mn-lt"/>
          <a:ea typeface="+mn-ea"/>
          <a:cs typeface="+mn-cs"/>
        </a:defRPr>
      </a:lvl2pPr>
      <a:lvl3pPr marL="4388297" algn="l" defTabSz="4388297" rtl="0" eaLnBrk="1" latinLnBrk="0" hangingPunct="1">
        <a:defRPr sz="8638" kern="1200">
          <a:solidFill>
            <a:schemeClr val="tx1"/>
          </a:solidFill>
          <a:latin typeface="+mn-lt"/>
          <a:ea typeface="+mn-ea"/>
          <a:cs typeface="+mn-cs"/>
        </a:defRPr>
      </a:lvl3pPr>
      <a:lvl4pPr marL="6582446" algn="l" defTabSz="4388297" rtl="0" eaLnBrk="1" latinLnBrk="0" hangingPunct="1">
        <a:defRPr sz="8638" kern="1200">
          <a:solidFill>
            <a:schemeClr val="tx1"/>
          </a:solidFill>
          <a:latin typeface="+mn-lt"/>
          <a:ea typeface="+mn-ea"/>
          <a:cs typeface="+mn-cs"/>
        </a:defRPr>
      </a:lvl4pPr>
      <a:lvl5pPr marL="8776594" algn="l" defTabSz="4388297" rtl="0" eaLnBrk="1" latinLnBrk="0" hangingPunct="1">
        <a:defRPr sz="8638" kern="1200">
          <a:solidFill>
            <a:schemeClr val="tx1"/>
          </a:solidFill>
          <a:latin typeface="+mn-lt"/>
          <a:ea typeface="+mn-ea"/>
          <a:cs typeface="+mn-cs"/>
        </a:defRPr>
      </a:lvl5pPr>
      <a:lvl6pPr marL="10970743" algn="l" defTabSz="4388297" rtl="0" eaLnBrk="1" latinLnBrk="0" hangingPunct="1">
        <a:defRPr sz="8638" kern="1200">
          <a:solidFill>
            <a:schemeClr val="tx1"/>
          </a:solidFill>
          <a:latin typeface="+mn-lt"/>
          <a:ea typeface="+mn-ea"/>
          <a:cs typeface="+mn-cs"/>
        </a:defRPr>
      </a:lvl6pPr>
      <a:lvl7pPr marL="13164891" algn="l" defTabSz="4388297" rtl="0" eaLnBrk="1" latinLnBrk="0" hangingPunct="1">
        <a:defRPr sz="8638" kern="1200">
          <a:solidFill>
            <a:schemeClr val="tx1"/>
          </a:solidFill>
          <a:latin typeface="+mn-lt"/>
          <a:ea typeface="+mn-ea"/>
          <a:cs typeface="+mn-cs"/>
        </a:defRPr>
      </a:lvl7pPr>
      <a:lvl8pPr marL="15359040" algn="l" defTabSz="4388297" rtl="0" eaLnBrk="1" latinLnBrk="0" hangingPunct="1">
        <a:defRPr sz="8638" kern="1200">
          <a:solidFill>
            <a:schemeClr val="tx1"/>
          </a:solidFill>
          <a:latin typeface="+mn-lt"/>
          <a:ea typeface="+mn-ea"/>
          <a:cs typeface="+mn-cs"/>
        </a:defRPr>
      </a:lvl8pPr>
      <a:lvl9pPr marL="17553188" algn="l" defTabSz="4388297" rtl="0" eaLnBrk="1" latinLnBrk="0" hangingPunct="1">
        <a:defRPr sz="863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19C1CB-9CF3-2F43-B392-E3891418665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F8F90BD-0141-D64E-A0F5-0886119123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5DAE2CA-9B10-8449-B7A3-543FEE3509E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7D32C09-6A18-304E-B78D-0FECE433712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F4FCE283-FDE2-A445-92B6-8209A3F0D0E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endParaRPr lang="fr-FR" sz="4800" dirty="0"/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DBF55EAF-0B42-E146-844D-39D7EC36FBA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144B7F22-336A-6B4A-93D8-5686053A5C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>
            <a:noAutofit/>
          </a:bodyPr>
          <a:lstStyle/>
          <a:p>
            <a:endParaRPr lang="fr-FR" sz="4800"/>
          </a:p>
        </p:txBody>
      </p:sp>
      <p:sp>
        <p:nvSpPr>
          <p:cNvPr id="9" name="Espace réservé du graphique 8">
            <a:extLst>
              <a:ext uri="{FF2B5EF4-FFF2-40B4-BE49-F238E27FC236}">
                <a16:creationId xmlns:a16="http://schemas.microsoft.com/office/drawing/2014/main" id="{242CE653-2478-4941-8B99-8CB93B676BEF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/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09D2889D-CEA4-3F46-AA46-5DEBD7CDD4E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47A5E964-7F73-C442-9AD2-7366EC490DB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>
            <a:noAutofit/>
          </a:bodyPr>
          <a:lstStyle/>
          <a:p>
            <a:endParaRPr lang="fr-FR" sz="4800"/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DAA33BDA-AF91-B64F-B74B-F4B8687F8EB4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78EFA746-9CDE-FB49-BEE9-A6D95CBE8D76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>
            <a:noAutofit/>
          </a:bodyPr>
          <a:lstStyle/>
          <a:p>
            <a:endParaRPr lang="fr-FR" sz="4800"/>
          </a:p>
        </p:txBody>
      </p:sp>
      <p:sp>
        <p:nvSpPr>
          <p:cNvPr id="14" name="Espace réservé du tableau 13">
            <a:extLst>
              <a:ext uri="{FF2B5EF4-FFF2-40B4-BE49-F238E27FC236}">
                <a16:creationId xmlns:a16="http://schemas.microsoft.com/office/drawing/2014/main" id="{CFC8093D-45D8-264D-A3DF-808CC8BC1F20}"/>
              </a:ext>
            </a:extLst>
          </p:cNvPr>
          <p:cNvSpPr>
            <a:spLocks noGrp="1"/>
          </p:cNvSpPr>
          <p:nvPr>
            <p:ph type="tbl" sz="quarter" idx="21"/>
          </p:nvPr>
        </p:nvSpPr>
        <p:spPr/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C5FF74A5-FB4B-CC40-9FE3-A2167620D9E3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9703578" y="7191747"/>
            <a:ext cx="12641093" cy="6256908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14D403AF-B08D-8B43-8E1E-6EEB49158E59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>
            <a:noAutofit/>
          </a:bodyPr>
          <a:lstStyle/>
          <a:p>
            <a:endParaRPr lang="fr-FR" sz="4800"/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F54D28A0-61F9-B443-AAA7-570328FF5505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29703578" y="15011835"/>
            <a:ext cx="12628400" cy="4701865"/>
          </a:xfrm>
        </p:spPr>
        <p:txBody>
          <a:bodyPr/>
          <a:lstStyle/>
          <a:p>
            <a:endParaRPr lang="fr-FR"/>
          </a:p>
        </p:txBody>
      </p:sp>
      <p:sp>
        <p:nvSpPr>
          <p:cNvPr id="18" name="Espace réservé du texte 17">
            <a:extLst>
              <a:ext uri="{FF2B5EF4-FFF2-40B4-BE49-F238E27FC236}">
                <a16:creationId xmlns:a16="http://schemas.microsoft.com/office/drawing/2014/main" id="{6C93BCFC-9841-4941-8A48-274B9D7945DC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29708274" y="14134012"/>
            <a:ext cx="12623704" cy="612459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19" name="Espace réservé du texte 18">
            <a:extLst>
              <a:ext uri="{FF2B5EF4-FFF2-40B4-BE49-F238E27FC236}">
                <a16:creationId xmlns:a16="http://schemas.microsoft.com/office/drawing/2014/main" id="{F7E36D16-68CE-ED41-8D96-F1BEB6318C7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29703578" y="21276880"/>
            <a:ext cx="12628400" cy="3841606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20" name="Espace réservé du texte 19">
            <a:extLst>
              <a:ext uri="{FF2B5EF4-FFF2-40B4-BE49-F238E27FC236}">
                <a16:creationId xmlns:a16="http://schemas.microsoft.com/office/drawing/2014/main" id="{3C4C6E1F-8B22-C540-A8AC-892EDA34D63A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29708274" y="20399056"/>
            <a:ext cx="12623704" cy="612459"/>
          </a:xfrm>
        </p:spPr>
        <p:txBody>
          <a:bodyPr>
            <a:noAutofit/>
          </a:bodyPr>
          <a:lstStyle/>
          <a:p>
            <a:endParaRPr lang="fr-FR" sz="4800" dirty="0"/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6D747AD2-C86D-6A4D-B2E6-E616B2941ABA}"/>
              </a:ext>
            </a:extLst>
          </p:cNvPr>
          <p:cNvSpPr txBox="1"/>
          <p:nvPr/>
        </p:nvSpPr>
        <p:spPr>
          <a:xfrm>
            <a:off x="1538597" y="25511679"/>
            <a:ext cx="27203394" cy="58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197" b="1" dirty="0">
                <a:solidFill>
                  <a:schemeClr val="bg1">
                    <a:lumMod val="75000"/>
                  </a:schemeClr>
                </a:solidFill>
                <a:latin typeface="Overpass SemiBold" pitchFamily="2" charset="77"/>
              </a:rPr>
              <a:t>Zone pour les logos de partenaires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B066E90-A77E-1B4B-B062-3A30A97DBAF4}"/>
              </a:ext>
            </a:extLst>
          </p:cNvPr>
          <p:cNvSpPr/>
          <p:nvPr/>
        </p:nvSpPr>
        <p:spPr>
          <a:xfrm>
            <a:off x="1538597" y="26270324"/>
            <a:ext cx="5556909" cy="14956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356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A8D6625-56AF-BB4D-BED6-66066F88FD9F}"/>
              </a:ext>
            </a:extLst>
          </p:cNvPr>
          <p:cNvSpPr/>
          <p:nvPr/>
        </p:nvSpPr>
        <p:spPr>
          <a:xfrm>
            <a:off x="29731878" y="26270324"/>
            <a:ext cx="5556909" cy="14956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356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0C3B454-4099-0047-9B5F-1C440DF11AA5}"/>
              </a:ext>
            </a:extLst>
          </p:cNvPr>
          <p:cNvSpPr/>
          <p:nvPr/>
        </p:nvSpPr>
        <p:spPr>
          <a:xfrm>
            <a:off x="22638951" y="26270324"/>
            <a:ext cx="5556909" cy="14956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356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E6D9E1C-1152-7241-9E4B-6DAACB992828}"/>
              </a:ext>
            </a:extLst>
          </p:cNvPr>
          <p:cNvSpPr/>
          <p:nvPr/>
        </p:nvSpPr>
        <p:spPr>
          <a:xfrm>
            <a:off x="15607070" y="26270324"/>
            <a:ext cx="5556909" cy="14956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356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96601D2-D7FF-A548-A8DC-D3157E9719ED}"/>
              </a:ext>
            </a:extLst>
          </p:cNvPr>
          <p:cNvSpPr/>
          <p:nvPr/>
        </p:nvSpPr>
        <p:spPr>
          <a:xfrm>
            <a:off x="8631524" y="26270324"/>
            <a:ext cx="5556909" cy="14956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356"/>
          </a:p>
        </p:txBody>
      </p:sp>
      <p:pic>
        <p:nvPicPr>
          <p:cNvPr id="22" name="Image 21">
            <a:extLst>
              <a:ext uri="{FF2B5EF4-FFF2-40B4-BE49-F238E27FC236}">
                <a16:creationId xmlns:a16="http://schemas.microsoft.com/office/drawing/2014/main" id="{4A591D40-D4EA-7713-9809-A15AF09408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49899" y="26039052"/>
            <a:ext cx="5094375" cy="1726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1980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E9B89A-2E05-3344-8629-C9F75C44472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656E66F-48D1-7D4A-AD54-76F8D4D6395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95BF89B-64AA-3F44-8F87-964D218F960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9" name="Espace réservé du texte 4">
            <a:extLst>
              <a:ext uri="{FF2B5EF4-FFF2-40B4-BE49-F238E27FC236}">
                <a16:creationId xmlns:a16="http://schemas.microsoft.com/office/drawing/2014/main" id="{038D86C7-DF37-9BD9-A6F8-71EC52ECC3E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538597" y="7217112"/>
            <a:ext cx="12641093" cy="4966110"/>
          </a:xfrm>
        </p:spPr>
        <p:txBody>
          <a:bodyPr/>
          <a:lstStyle/>
          <a:p>
            <a:endParaRPr lang="fr-FR"/>
          </a:p>
        </p:txBody>
      </p:sp>
      <p:sp>
        <p:nvSpPr>
          <p:cNvPr id="30" name="Espace réservé du texte 5">
            <a:extLst>
              <a:ext uri="{FF2B5EF4-FFF2-40B4-BE49-F238E27FC236}">
                <a16:creationId xmlns:a16="http://schemas.microsoft.com/office/drawing/2014/main" id="{029EDB48-6E9C-9775-A1F2-674D3A42A97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538597" y="6339290"/>
            <a:ext cx="12641093" cy="612459"/>
          </a:xfrm>
        </p:spPr>
        <p:txBody>
          <a:bodyPr>
            <a:noAutofit/>
          </a:bodyPr>
          <a:lstStyle/>
          <a:p>
            <a:endParaRPr lang="fr-FR" sz="4800" dirty="0"/>
          </a:p>
        </p:txBody>
      </p:sp>
      <p:sp>
        <p:nvSpPr>
          <p:cNvPr id="31" name="Espace réservé du texte 6">
            <a:extLst>
              <a:ext uri="{FF2B5EF4-FFF2-40B4-BE49-F238E27FC236}">
                <a16:creationId xmlns:a16="http://schemas.microsoft.com/office/drawing/2014/main" id="{DA38180D-05B0-AA74-F88C-0FD9F7E4AB8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538597" y="13611560"/>
            <a:ext cx="12641093" cy="6238146"/>
          </a:xfrm>
        </p:spPr>
        <p:txBody>
          <a:bodyPr/>
          <a:lstStyle/>
          <a:p>
            <a:endParaRPr lang="fr-FR"/>
          </a:p>
        </p:txBody>
      </p:sp>
      <p:sp>
        <p:nvSpPr>
          <p:cNvPr id="32" name="Espace réservé du texte 7">
            <a:extLst>
              <a:ext uri="{FF2B5EF4-FFF2-40B4-BE49-F238E27FC236}">
                <a16:creationId xmlns:a16="http://schemas.microsoft.com/office/drawing/2014/main" id="{576D0320-FCAB-572D-8B5C-9B31E3E4DA6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538597" y="12733739"/>
            <a:ext cx="12641093" cy="612459"/>
          </a:xfrm>
        </p:spPr>
        <p:txBody>
          <a:bodyPr>
            <a:noAutofit/>
          </a:bodyPr>
          <a:lstStyle/>
          <a:p>
            <a:endParaRPr lang="fr-FR" sz="4800"/>
          </a:p>
        </p:txBody>
      </p:sp>
      <p:sp>
        <p:nvSpPr>
          <p:cNvPr id="33" name="Espace réservé du graphique 8">
            <a:extLst>
              <a:ext uri="{FF2B5EF4-FFF2-40B4-BE49-F238E27FC236}">
                <a16:creationId xmlns:a16="http://schemas.microsoft.com/office/drawing/2014/main" id="{10741456-5988-9723-13A2-C806AD6C9DE8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15496728" y="15556812"/>
            <a:ext cx="12709491" cy="4292895"/>
          </a:xfrm>
        </p:spPr>
      </p:sp>
      <p:sp>
        <p:nvSpPr>
          <p:cNvPr id="34" name="Espace réservé du texte 9">
            <a:extLst>
              <a:ext uri="{FF2B5EF4-FFF2-40B4-BE49-F238E27FC236}">
                <a16:creationId xmlns:a16="http://schemas.microsoft.com/office/drawing/2014/main" id="{08FF1C16-D368-636F-448C-CA2840BADF3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5496726" y="7217112"/>
            <a:ext cx="12709498" cy="7770522"/>
          </a:xfrm>
        </p:spPr>
        <p:txBody>
          <a:bodyPr/>
          <a:lstStyle/>
          <a:p>
            <a:endParaRPr lang="fr-FR"/>
          </a:p>
        </p:txBody>
      </p:sp>
      <p:sp>
        <p:nvSpPr>
          <p:cNvPr id="35" name="Espace réservé du texte 10">
            <a:extLst>
              <a:ext uri="{FF2B5EF4-FFF2-40B4-BE49-F238E27FC236}">
                <a16:creationId xmlns:a16="http://schemas.microsoft.com/office/drawing/2014/main" id="{4191136E-43B3-51F0-A796-8455A175E45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5496726" y="6339290"/>
            <a:ext cx="12709498" cy="612459"/>
          </a:xfrm>
        </p:spPr>
        <p:txBody>
          <a:bodyPr>
            <a:noAutofit/>
          </a:bodyPr>
          <a:lstStyle/>
          <a:p>
            <a:endParaRPr lang="fr-FR" sz="4800"/>
          </a:p>
        </p:txBody>
      </p:sp>
      <p:sp>
        <p:nvSpPr>
          <p:cNvPr id="36" name="Espace réservé du texte 11">
            <a:extLst>
              <a:ext uri="{FF2B5EF4-FFF2-40B4-BE49-F238E27FC236}">
                <a16:creationId xmlns:a16="http://schemas.microsoft.com/office/drawing/2014/main" id="{056ED64F-FEF2-9B90-EC0E-84D649A3FD7E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5496730" y="21276880"/>
            <a:ext cx="12709494" cy="3841607"/>
          </a:xfrm>
        </p:spPr>
        <p:txBody>
          <a:bodyPr/>
          <a:lstStyle/>
          <a:p>
            <a:endParaRPr lang="fr-FR"/>
          </a:p>
        </p:txBody>
      </p:sp>
      <p:sp>
        <p:nvSpPr>
          <p:cNvPr id="37" name="Espace réservé du texte 12">
            <a:extLst>
              <a:ext uri="{FF2B5EF4-FFF2-40B4-BE49-F238E27FC236}">
                <a16:creationId xmlns:a16="http://schemas.microsoft.com/office/drawing/2014/main" id="{E2A997A4-016C-9E85-2B2B-754CC3F99ED2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5496729" y="20399055"/>
            <a:ext cx="12709495" cy="612459"/>
          </a:xfrm>
        </p:spPr>
        <p:txBody>
          <a:bodyPr>
            <a:noAutofit/>
          </a:bodyPr>
          <a:lstStyle/>
          <a:p>
            <a:endParaRPr lang="fr-FR" sz="4800"/>
          </a:p>
        </p:txBody>
      </p:sp>
      <p:sp>
        <p:nvSpPr>
          <p:cNvPr id="38" name="Espace réservé du tableau 13">
            <a:extLst>
              <a:ext uri="{FF2B5EF4-FFF2-40B4-BE49-F238E27FC236}">
                <a16:creationId xmlns:a16="http://schemas.microsoft.com/office/drawing/2014/main" id="{4653567B-252D-F645-6F2C-702EBD3C4754}"/>
              </a:ext>
            </a:extLst>
          </p:cNvPr>
          <p:cNvSpPr>
            <a:spLocks noGrp="1"/>
          </p:cNvSpPr>
          <p:nvPr>
            <p:ph type="tbl" sz="quarter" idx="21"/>
          </p:nvPr>
        </p:nvSpPr>
        <p:spPr>
          <a:xfrm>
            <a:off x="1550420" y="20416622"/>
            <a:ext cx="12630034" cy="4701865"/>
          </a:xfrm>
        </p:spPr>
      </p:sp>
      <p:sp>
        <p:nvSpPr>
          <p:cNvPr id="39" name="Espace réservé du texte 14">
            <a:extLst>
              <a:ext uri="{FF2B5EF4-FFF2-40B4-BE49-F238E27FC236}">
                <a16:creationId xmlns:a16="http://schemas.microsoft.com/office/drawing/2014/main" id="{C67AECC8-DC47-5724-147C-4EC20C2411E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9703578" y="7191747"/>
            <a:ext cx="12641093" cy="6256908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40" name="Espace réservé du texte 15">
            <a:extLst>
              <a:ext uri="{FF2B5EF4-FFF2-40B4-BE49-F238E27FC236}">
                <a16:creationId xmlns:a16="http://schemas.microsoft.com/office/drawing/2014/main" id="{6F26080F-A4FF-5D1D-0F5B-CCE73364EC87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29708274" y="6313925"/>
            <a:ext cx="12641093" cy="612459"/>
          </a:xfrm>
        </p:spPr>
        <p:txBody>
          <a:bodyPr>
            <a:noAutofit/>
          </a:bodyPr>
          <a:lstStyle/>
          <a:p>
            <a:endParaRPr lang="fr-FR" sz="4800"/>
          </a:p>
        </p:txBody>
      </p:sp>
      <p:sp>
        <p:nvSpPr>
          <p:cNvPr id="41" name="Espace réservé du texte 16">
            <a:extLst>
              <a:ext uri="{FF2B5EF4-FFF2-40B4-BE49-F238E27FC236}">
                <a16:creationId xmlns:a16="http://schemas.microsoft.com/office/drawing/2014/main" id="{2B5E1999-F923-3E79-2D8A-9979BA71AEFF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29703578" y="15011835"/>
            <a:ext cx="12628400" cy="4701865"/>
          </a:xfrm>
        </p:spPr>
        <p:txBody>
          <a:bodyPr/>
          <a:lstStyle/>
          <a:p>
            <a:endParaRPr lang="fr-FR"/>
          </a:p>
        </p:txBody>
      </p:sp>
      <p:sp>
        <p:nvSpPr>
          <p:cNvPr id="42" name="Espace réservé du texte 17">
            <a:extLst>
              <a:ext uri="{FF2B5EF4-FFF2-40B4-BE49-F238E27FC236}">
                <a16:creationId xmlns:a16="http://schemas.microsoft.com/office/drawing/2014/main" id="{4E3AD22E-9831-01CF-8BEB-FDCDA7019E90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29708274" y="14134012"/>
            <a:ext cx="12623704" cy="612459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43" name="Espace réservé du texte 18">
            <a:extLst>
              <a:ext uri="{FF2B5EF4-FFF2-40B4-BE49-F238E27FC236}">
                <a16:creationId xmlns:a16="http://schemas.microsoft.com/office/drawing/2014/main" id="{BA8436E2-D0C0-7AA1-1721-88B2356FDAF1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29703578" y="21276879"/>
            <a:ext cx="12628400" cy="3841607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44" name="Espace réservé du texte 19">
            <a:extLst>
              <a:ext uri="{FF2B5EF4-FFF2-40B4-BE49-F238E27FC236}">
                <a16:creationId xmlns:a16="http://schemas.microsoft.com/office/drawing/2014/main" id="{32D87474-7DC6-3407-5CFC-1C755238A556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29708274" y="20399056"/>
            <a:ext cx="12623704" cy="612459"/>
          </a:xfrm>
        </p:spPr>
        <p:txBody>
          <a:bodyPr>
            <a:noAutofit/>
          </a:bodyPr>
          <a:lstStyle/>
          <a:p>
            <a:endParaRPr lang="fr-FR" sz="4800" dirty="0"/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F6223F7C-2346-2FCD-05F1-9B19C2A639D0}"/>
              </a:ext>
            </a:extLst>
          </p:cNvPr>
          <p:cNvSpPr txBox="1"/>
          <p:nvPr/>
        </p:nvSpPr>
        <p:spPr>
          <a:xfrm>
            <a:off x="1538597" y="25511679"/>
            <a:ext cx="27203394" cy="58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197" b="1" dirty="0">
                <a:solidFill>
                  <a:schemeClr val="bg1">
                    <a:lumMod val="75000"/>
                  </a:schemeClr>
                </a:solidFill>
                <a:latin typeface="Overpass SemiBold" pitchFamily="2" charset="77"/>
              </a:rPr>
              <a:t>Zone pour les logos de partenaires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E6518DE6-4EBF-60BE-C1BB-405924AFD101}"/>
              </a:ext>
            </a:extLst>
          </p:cNvPr>
          <p:cNvSpPr/>
          <p:nvPr/>
        </p:nvSpPr>
        <p:spPr>
          <a:xfrm>
            <a:off x="1538597" y="26270324"/>
            <a:ext cx="5556909" cy="14956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356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590713F2-D699-50FC-87A6-0239061719D9}"/>
              </a:ext>
            </a:extLst>
          </p:cNvPr>
          <p:cNvSpPr/>
          <p:nvPr/>
        </p:nvSpPr>
        <p:spPr>
          <a:xfrm>
            <a:off x="29731878" y="26270324"/>
            <a:ext cx="5556909" cy="14956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356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C8E11A1E-03CD-B383-8997-55CE0BE0EB71}"/>
              </a:ext>
            </a:extLst>
          </p:cNvPr>
          <p:cNvSpPr/>
          <p:nvPr/>
        </p:nvSpPr>
        <p:spPr>
          <a:xfrm>
            <a:off x="22638951" y="26270324"/>
            <a:ext cx="5556909" cy="14956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356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39E000A0-3DBC-7A32-AE26-7A44CA03E7C3}"/>
              </a:ext>
            </a:extLst>
          </p:cNvPr>
          <p:cNvSpPr/>
          <p:nvPr/>
        </p:nvSpPr>
        <p:spPr>
          <a:xfrm>
            <a:off x="15607070" y="26270324"/>
            <a:ext cx="5556909" cy="14956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356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9F4F529F-FA75-469E-62BA-E251F5174E07}"/>
              </a:ext>
            </a:extLst>
          </p:cNvPr>
          <p:cNvSpPr/>
          <p:nvPr/>
        </p:nvSpPr>
        <p:spPr>
          <a:xfrm>
            <a:off x="8631524" y="26270324"/>
            <a:ext cx="5556909" cy="14956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356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54CDD1FF-4FEE-B337-ADAB-E4E723E58B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49899" y="26039052"/>
            <a:ext cx="5094375" cy="1726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2183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4FF3D62-F9D2-9E4E-AFFB-3BD6E2E05F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EF3A92C-A83C-2644-BDA8-78B7FB44E43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72BCB1C-5AB2-954D-874C-3AFFFC4EE27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9" name="Espace réservé du texte 4">
            <a:extLst>
              <a:ext uri="{FF2B5EF4-FFF2-40B4-BE49-F238E27FC236}">
                <a16:creationId xmlns:a16="http://schemas.microsoft.com/office/drawing/2014/main" id="{4EEE1FB9-B780-7B60-5AE5-3A6B240E264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538597" y="7217112"/>
            <a:ext cx="12641093" cy="4966110"/>
          </a:xfrm>
        </p:spPr>
        <p:txBody>
          <a:bodyPr/>
          <a:lstStyle/>
          <a:p>
            <a:endParaRPr lang="fr-FR"/>
          </a:p>
        </p:txBody>
      </p:sp>
      <p:sp>
        <p:nvSpPr>
          <p:cNvPr id="30" name="Espace réservé du texte 5">
            <a:extLst>
              <a:ext uri="{FF2B5EF4-FFF2-40B4-BE49-F238E27FC236}">
                <a16:creationId xmlns:a16="http://schemas.microsoft.com/office/drawing/2014/main" id="{80BA6DC5-8E9A-1514-C56E-ECA40179091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538597" y="6339290"/>
            <a:ext cx="12641093" cy="612459"/>
          </a:xfrm>
        </p:spPr>
        <p:txBody>
          <a:bodyPr>
            <a:noAutofit/>
          </a:bodyPr>
          <a:lstStyle/>
          <a:p>
            <a:endParaRPr lang="fr-FR" sz="4800" dirty="0"/>
          </a:p>
        </p:txBody>
      </p:sp>
      <p:sp>
        <p:nvSpPr>
          <p:cNvPr id="31" name="Espace réservé du texte 6">
            <a:extLst>
              <a:ext uri="{FF2B5EF4-FFF2-40B4-BE49-F238E27FC236}">
                <a16:creationId xmlns:a16="http://schemas.microsoft.com/office/drawing/2014/main" id="{433E6472-65DB-51AF-A4F5-669F27DB701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538597" y="13611560"/>
            <a:ext cx="12641093" cy="6238146"/>
          </a:xfrm>
        </p:spPr>
        <p:txBody>
          <a:bodyPr/>
          <a:lstStyle/>
          <a:p>
            <a:endParaRPr lang="fr-FR"/>
          </a:p>
        </p:txBody>
      </p:sp>
      <p:sp>
        <p:nvSpPr>
          <p:cNvPr id="32" name="Espace réservé du texte 7">
            <a:extLst>
              <a:ext uri="{FF2B5EF4-FFF2-40B4-BE49-F238E27FC236}">
                <a16:creationId xmlns:a16="http://schemas.microsoft.com/office/drawing/2014/main" id="{8E8BF57A-5631-B0E7-3219-4E799EFBC21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538597" y="12733739"/>
            <a:ext cx="12641093" cy="612459"/>
          </a:xfrm>
        </p:spPr>
        <p:txBody>
          <a:bodyPr>
            <a:noAutofit/>
          </a:bodyPr>
          <a:lstStyle/>
          <a:p>
            <a:endParaRPr lang="fr-FR" sz="4800"/>
          </a:p>
        </p:txBody>
      </p:sp>
      <p:sp>
        <p:nvSpPr>
          <p:cNvPr id="33" name="Espace réservé du graphique 8">
            <a:extLst>
              <a:ext uri="{FF2B5EF4-FFF2-40B4-BE49-F238E27FC236}">
                <a16:creationId xmlns:a16="http://schemas.microsoft.com/office/drawing/2014/main" id="{9D3BF258-1242-9345-8AAB-1E72687410AF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15496728" y="15556812"/>
            <a:ext cx="12709491" cy="4292895"/>
          </a:xfrm>
        </p:spPr>
      </p:sp>
      <p:sp>
        <p:nvSpPr>
          <p:cNvPr id="34" name="Espace réservé du texte 9">
            <a:extLst>
              <a:ext uri="{FF2B5EF4-FFF2-40B4-BE49-F238E27FC236}">
                <a16:creationId xmlns:a16="http://schemas.microsoft.com/office/drawing/2014/main" id="{C47D5660-264E-42F3-0F41-7A28A1F6484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5496726" y="7217112"/>
            <a:ext cx="12709498" cy="7770522"/>
          </a:xfrm>
        </p:spPr>
        <p:txBody>
          <a:bodyPr/>
          <a:lstStyle/>
          <a:p>
            <a:endParaRPr lang="fr-FR"/>
          </a:p>
        </p:txBody>
      </p:sp>
      <p:sp>
        <p:nvSpPr>
          <p:cNvPr id="35" name="Espace réservé du texte 10">
            <a:extLst>
              <a:ext uri="{FF2B5EF4-FFF2-40B4-BE49-F238E27FC236}">
                <a16:creationId xmlns:a16="http://schemas.microsoft.com/office/drawing/2014/main" id="{244DAAB3-67E7-D4BD-B805-0F5CED0F7C5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5496726" y="6339290"/>
            <a:ext cx="12709498" cy="612459"/>
          </a:xfrm>
        </p:spPr>
        <p:txBody>
          <a:bodyPr>
            <a:noAutofit/>
          </a:bodyPr>
          <a:lstStyle/>
          <a:p>
            <a:endParaRPr lang="fr-FR" sz="4800"/>
          </a:p>
        </p:txBody>
      </p:sp>
      <p:sp>
        <p:nvSpPr>
          <p:cNvPr id="36" name="Espace réservé du texte 11">
            <a:extLst>
              <a:ext uri="{FF2B5EF4-FFF2-40B4-BE49-F238E27FC236}">
                <a16:creationId xmlns:a16="http://schemas.microsoft.com/office/drawing/2014/main" id="{2548EC58-37B1-9170-0887-9474FF105A8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5496730" y="21276880"/>
            <a:ext cx="12709494" cy="3841607"/>
          </a:xfrm>
        </p:spPr>
        <p:txBody>
          <a:bodyPr/>
          <a:lstStyle/>
          <a:p>
            <a:endParaRPr lang="fr-FR"/>
          </a:p>
        </p:txBody>
      </p:sp>
      <p:sp>
        <p:nvSpPr>
          <p:cNvPr id="37" name="Espace réservé du texte 12">
            <a:extLst>
              <a:ext uri="{FF2B5EF4-FFF2-40B4-BE49-F238E27FC236}">
                <a16:creationId xmlns:a16="http://schemas.microsoft.com/office/drawing/2014/main" id="{B167D20C-3E88-38B4-C172-0345F5C8AAB3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5496729" y="20399055"/>
            <a:ext cx="12709495" cy="612459"/>
          </a:xfrm>
        </p:spPr>
        <p:txBody>
          <a:bodyPr>
            <a:noAutofit/>
          </a:bodyPr>
          <a:lstStyle/>
          <a:p>
            <a:endParaRPr lang="fr-FR" sz="4800"/>
          </a:p>
        </p:txBody>
      </p:sp>
      <p:sp>
        <p:nvSpPr>
          <p:cNvPr id="38" name="Espace réservé du tableau 13">
            <a:extLst>
              <a:ext uri="{FF2B5EF4-FFF2-40B4-BE49-F238E27FC236}">
                <a16:creationId xmlns:a16="http://schemas.microsoft.com/office/drawing/2014/main" id="{82FC94F1-D5EE-D543-6EFA-738183449FAE}"/>
              </a:ext>
            </a:extLst>
          </p:cNvPr>
          <p:cNvSpPr>
            <a:spLocks noGrp="1"/>
          </p:cNvSpPr>
          <p:nvPr>
            <p:ph type="tbl" sz="quarter" idx="21"/>
          </p:nvPr>
        </p:nvSpPr>
        <p:spPr>
          <a:xfrm>
            <a:off x="1550420" y="20416622"/>
            <a:ext cx="12630034" cy="4701865"/>
          </a:xfrm>
        </p:spPr>
      </p:sp>
      <p:sp>
        <p:nvSpPr>
          <p:cNvPr id="39" name="Espace réservé du texte 14">
            <a:extLst>
              <a:ext uri="{FF2B5EF4-FFF2-40B4-BE49-F238E27FC236}">
                <a16:creationId xmlns:a16="http://schemas.microsoft.com/office/drawing/2014/main" id="{519025E1-0FC9-90F9-E1E3-BD4E0C6571E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9703578" y="7191747"/>
            <a:ext cx="12641093" cy="6256908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40" name="Espace réservé du texte 15">
            <a:extLst>
              <a:ext uri="{FF2B5EF4-FFF2-40B4-BE49-F238E27FC236}">
                <a16:creationId xmlns:a16="http://schemas.microsoft.com/office/drawing/2014/main" id="{BBD99919-34ED-A477-5F40-7255B76AA979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29708274" y="6313925"/>
            <a:ext cx="12641093" cy="612459"/>
          </a:xfrm>
        </p:spPr>
        <p:txBody>
          <a:bodyPr>
            <a:noAutofit/>
          </a:bodyPr>
          <a:lstStyle/>
          <a:p>
            <a:endParaRPr lang="fr-FR" sz="4800"/>
          </a:p>
        </p:txBody>
      </p:sp>
      <p:sp>
        <p:nvSpPr>
          <p:cNvPr id="41" name="Espace réservé du texte 16">
            <a:extLst>
              <a:ext uri="{FF2B5EF4-FFF2-40B4-BE49-F238E27FC236}">
                <a16:creationId xmlns:a16="http://schemas.microsoft.com/office/drawing/2014/main" id="{684E7465-4ACC-2DE5-DF9C-A8F996A2EE77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29703578" y="15011835"/>
            <a:ext cx="12628400" cy="4701865"/>
          </a:xfrm>
        </p:spPr>
        <p:txBody>
          <a:bodyPr/>
          <a:lstStyle/>
          <a:p>
            <a:endParaRPr lang="fr-FR"/>
          </a:p>
        </p:txBody>
      </p:sp>
      <p:sp>
        <p:nvSpPr>
          <p:cNvPr id="42" name="Espace réservé du texte 17">
            <a:extLst>
              <a:ext uri="{FF2B5EF4-FFF2-40B4-BE49-F238E27FC236}">
                <a16:creationId xmlns:a16="http://schemas.microsoft.com/office/drawing/2014/main" id="{F9938BA3-91A3-6EF2-6B20-91F0B9424C00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29708274" y="14134012"/>
            <a:ext cx="12623704" cy="612459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43" name="Espace réservé du texte 18">
            <a:extLst>
              <a:ext uri="{FF2B5EF4-FFF2-40B4-BE49-F238E27FC236}">
                <a16:creationId xmlns:a16="http://schemas.microsoft.com/office/drawing/2014/main" id="{1661D136-1D8F-7E56-5F54-A22963C3E6C8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29703578" y="21276880"/>
            <a:ext cx="12628400" cy="3841606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44" name="Espace réservé du texte 19">
            <a:extLst>
              <a:ext uri="{FF2B5EF4-FFF2-40B4-BE49-F238E27FC236}">
                <a16:creationId xmlns:a16="http://schemas.microsoft.com/office/drawing/2014/main" id="{07EBFBC8-7E27-FF23-8451-03F7D0DF6C0D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29708274" y="20399056"/>
            <a:ext cx="12623704" cy="612459"/>
          </a:xfrm>
        </p:spPr>
        <p:txBody>
          <a:bodyPr>
            <a:noAutofit/>
          </a:bodyPr>
          <a:lstStyle/>
          <a:p>
            <a:endParaRPr lang="fr-FR" sz="4800" dirty="0"/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F1D75CAB-5349-7F03-C4CB-80DF225571DA}"/>
              </a:ext>
            </a:extLst>
          </p:cNvPr>
          <p:cNvSpPr txBox="1"/>
          <p:nvPr/>
        </p:nvSpPr>
        <p:spPr>
          <a:xfrm>
            <a:off x="1538597" y="25511679"/>
            <a:ext cx="27203394" cy="58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197" b="1" dirty="0">
                <a:solidFill>
                  <a:schemeClr val="bg1">
                    <a:lumMod val="75000"/>
                  </a:schemeClr>
                </a:solidFill>
                <a:latin typeface="Overpass SemiBold" pitchFamily="2" charset="77"/>
              </a:rPr>
              <a:t>Zone pour les logos de partenaires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66DB2097-B12A-35A5-64CA-E2E6DAC638A5}"/>
              </a:ext>
            </a:extLst>
          </p:cNvPr>
          <p:cNvSpPr/>
          <p:nvPr/>
        </p:nvSpPr>
        <p:spPr>
          <a:xfrm>
            <a:off x="1538597" y="26270324"/>
            <a:ext cx="5556909" cy="14956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356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AF0778C7-19EF-AD18-A57F-810CCEE8B4EC}"/>
              </a:ext>
            </a:extLst>
          </p:cNvPr>
          <p:cNvSpPr/>
          <p:nvPr/>
        </p:nvSpPr>
        <p:spPr>
          <a:xfrm>
            <a:off x="29731878" y="26270324"/>
            <a:ext cx="5556909" cy="14956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356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F6DB3689-FBAE-DB75-D082-F06C6DEA2864}"/>
              </a:ext>
            </a:extLst>
          </p:cNvPr>
          <p:cNvSpPr/>
          <p:nvPr/>
        </p:nvSpPr>
        <p:spPr>
          <a:xfrm>
            <a:off x="22638951" y="26270324"/>
            <a:ext cx="5556909" cy="14956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356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30526D9C-200F-1F3C-F683-5CCE76DB063F}"/>
              </a:ext>
            </a:extLst>
          </p:cNvPr>
          <p:cNvSpPr/>
          <p:nvPr/>
        </p:nvSpPr>
        <p:spPr>
          <a:xfrm>
            <a:off x="15607070" y="26270324"/>
            <a:ext cx="5556909" cy="14956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356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13BAF6D5-C4C3-83BA-8E62-84B7D91251A6}"/>
              </a:ext>
            </a:extLst>
          </p:cNvPr>
          <p:cNvSpPr/>
          <p:nvPr/>
        </p:nvSpPr>
        <p:spPr>
          <a:xfrm>
            <a:off x="8631524" y="26270324"/>
            <a:ext cx="5556909" cy="14956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356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9CF60166-F547-F21E-A189-FEF8CF4671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49899" y="26039052"/>
            <a:ext cx="5094375" cy="1726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160076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1162</TotalTime>
  <Words>18</Words>
  <Application>Microsoft Macintosh PowerPoint</Application>
  <PresentationFormat>Personnalisé</PresentationFormat>
  <Paragraphs>3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Overpass</vt:lpstr>
      <vt:lpstr>Overpass SemiBold</vt:lpstr>
      <vt:lpstr>Thème Office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Judith Lecours</dc:creator>
  <cp:lastModifiedBy>Judith Lecours</cp:lastModifiedBy>
  <cp:revision>21</cp:revision>
  <dcterms:created xsi:type="dcterms:W3CDTF">2021-04-26T19:30:25Z</dcterms:created>
  <dcterms:modified xsi:type="dcterms:W3CDTF">2023-05-09T20:40:34Z</dcterms:modified>
</cp:coreProperties>
</file>